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626" r:id="rId5"/>
    <p:sldId id="632" r:id="rId6"/>
    <p:sldId id="683" r:id="rId7"/>
    <p:sldId id="684" r:id="rId8"/>
    <p:sldId id="685" r:id="rId9"/>
    <p:sldId id="687" r:id="rId10"/>
    <p:sldId id="638" r:id="rId11"/>
    <p:sldId id="658" r:id="rId12"/>
    <p:sldId id="665" r:id="rId13"/>
    <p:sldId id="668" r:id="rId14"/>
    <p:sldId id="669" r:id="rId15"/>
    <p:sldId id="677" r:id="rId16"/>
    <p:sldId id="678" r:id="rId17"/>
    <p:sldId id="688" r:id="rId18"/>
    <p:sldId id="689" r:id="rId19"/>
    <p:sldId id="690" r:id="rId20"/>
    <p:sldId id="653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40" userDrawn="1">
          <p15:clr>
            <a:srgbClr val="A4A3A4"/>
          </p15:clr>
        </p15:guide>
        <p15:guide id="4" pos="3199" userDrawn="1">
          <p15:clr>
            <a:srgbClr val="A4A3A4"/>
          </p15:clr>
        </p15:guide>
        <p15:guide id="5" pos="4479" userDrawn="1">
          <p15:clr>
            <a:srgbClr val="A4A3A4"/>
          </p15:clr>
        </p15:guide>
        <p15:guide id="6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t A Beckley" initials="JAB" lastIdx="1" clrIdx="0">
    <p:extLst>
      <p:ext uri="{19B8F6BF-5375-455C-9EA6-DF929625EA0E}">
        <p15:presenceInfo xmlns:p15="http://schemas.microsoft.com/office/powerpoint/2012/main" userId="S::jbeckley@uga.edu::6ddeda09-ec0b-496a-b544-b3957e1dec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DA9"/>
    <a:srgbClr val="2591E6"/>
    <a:srgbClr val="96A5B7"/>
    <a:srgbClr val="ED3645"/>
    <a:srgbClr val="576A7F"/>
    <a:srgbClr val="363D43"/>
    <a:srgbClr val="385E8A"/>
    <a:srgbClr val="819EBF"/>
    <a:srgbClr val="109899"/>
    <a:srgbClr val="2C3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70E576-6A0E-4DE5-93DD-094C660967A1}" v="2" dt="2020-11-12T05:05:06.1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51" autoAdjust="0"/>
    <p:restoredTop sz="95782" autoAdjust="0"/>
  </p:normalViewPr>
  <p:slideViewPr>
    <p:cSldViewPr snapToGrid="0">
      <p:cViewPr varScale="1">
        <p:scale>
          <a:sx n="56" d="100"/>
          <a:sy n="56" d="100"/>
        </p:scale>
        <p:origin x="68" y="284"/>
      </p:cViewPr>
      <p:guideLst>
        <p:guide orient="horz" pos="2544"/>
        <p:guide orient="horz" pos="2160"/>
        <p:guide orient="horz" pos="240"/>
        <p:guide pos="3199"/>
        <p:guide pos="447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5416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Ramon" userId="15999892-8f33-477c-9f14-a2909f850090" providerId="ADAL" clId="{2C70E576-6A0E-4DE5-93DD-094C660967A1}"/>
    <pc:docChg chg="undo custSel mod addSld delSld modSld">
      <pc:chgData name="Carolina Ramon" userId="15999892-8f33-477c-9f14-a2909f850090" providerId="ADAL" clId="{2C70E576-6A0E-4DE5-93DD-094C660967A1}" dt="2020-11-12T05:06:09.763" v="462" actId="1076"/>
      <pc:docMkLst>
        <pc:docMk/>
      </pc:docMkLst>
      <pc:sldChg chg="del">
        <pc:chgData name="Carolina Ramon" userId="15999892-8f33-477c-9f14-a2909f850090" providerId="ADAL" clId="{2C70E576-6A0E-4DE5-93DD-094C660967A1}" dt="2020-11-12T02:31:15.852" v="116" actId="2696"/>
        <pc:sldMkLst>
          <pc:docMk/>
          <pc:sldMk cId="1190687759" sldId="628"/>
        </pc:sldMkLst>
      </pc:sldChg>
      <pc:sldChg chg="modSp mod modClrScheme chgLayout">
        <pc:chgData name="Carolina Ramon" userId="15999892-8f33-477c-9f14-a2909f850090" providerId="ADAL" clId="{2C70E576-6A0E-4DE5-93DD-094C660967A1}" dt="2020-11-12T02:36:49.028" v="119" actId="700"/>
        <pc:sldMkLst>
          <pc:docMk/>
          <pc:sldMk cId="1282384083" sldId="632"/>
        </pc:sldMkLst>
        <pc:spChg chg="mod ord">
          <ac:chgData name="Carolina Ramon" userId="15999892-8f33-477c-9f14-a2909f850090" providerId="ADAL" clId="{2C70E576-6A0E-4DE5-93DD-094C660967A1}" dt="2020-11-12T02:36:49.028" v="119" actId="700"/>
          <ac:spMkLst>
            <pc:docMk/>
            <pc:sldMk cId="1282384083" sldId="632"/>
            <ac:spMk id="33" creationId="{C5CCFFAF-E3B6-594C-AA72-49EEA7D7DE15}"/>
          </ac:spMkLst>
        </pc:spChg>
      </pc:sldChg>
      <pc:sldChg chg="del">
        <pc:chgData name="Carolina Ramon" userId="15999892-8f33-477c-9f14-a2909f850090" providerId="ADAL" clId="{2C70E576-6A0E-4DE5-93DD-094C660967A1}" dt="2020-11-12T03:25:14.420" v="190" actId="2696"/>
        <pc:sldMkLst>
          <pc:docMk/>
          <pc:sldMk cId="2248157865" sldId="654"/>
        </pc:sldMkLst>
      </pc:sldChg>
      <pc:sldChg chg="del">
        <pc:chgData name="Carolina Ramon" userId="15999892-8f33-477c-9f14-a2909f850090" providerId="ADAL" clId="{2C70E576-6A0E-4DE5-93DD-094C660967A1}" dt="2020-11-12T03:25:17.746" v="191" actId="2696"/>
        <pc:sldMkLst>
          <pc:docMk/>
          <pc:sldMk cId="2060535597" sldId="655"/>
        </pc:sldMkLst>
      </pc:sldChg>
      <pc:sldChg chg="del">
        <pc:chgData name="Carolina Ramon" userId="15999892-8f33-477c-9f14-a2909f850090" providerId="ADAL" clId="{2C70E576-6A0E-4DE5-93DD-094C660967A1}" dt="2020-11-12T03:25:26.906" v="192" actId="2696"/>
        <pc:sldMkLst>
          <pc:docMk/>
          <pc:sldMk cId="71143575" sldId="656"/>
        </pc:sldMkLst>
      </pc:sldChg>
      <pc:sldChg chg="del">
        <pc:chgData name="Carolina Ramon" userId="15999892-8f33-477c-9f14-a2909f850090" providerId="ADAL" clId="{2C70E576-6A0E-4DE5-93DD-094C660967A1}" dt="2020-11-12T03:26:25.576" v="193" actId="2696"/>
        <pc:sldMkLst>
          <pc:docMk/>
          <pc:sldMk cId="2817883320" sldId="657"/>
        </pc:sldMkLst>
      </pc:sldChg>
      <pc:sldChg chg="modSp add del mod">
        <pc:chgData name="Carolina Ramon" userId="15999892-8f33-477c-9f14-a2909f850090" providerId="ADAL" clId="{2C70E576-6A0E-4DE5-93DD-094C660967A1}" dt="2020-11-12T03:27:48.091" v="196" actId="20577"/>
        <pc:sldMkLst>
          <pc:docMk/>
          <pc:sldMk cId="2315464052" sldId="658"/>
        </pc:sldMkLst>
        <pc:spChg chg="mod">
          <ac:chgData name="Carolina Ramon" userId="15999892-8f33-477c-9f14-a2909f850090" providerId="ADAL" clId="{2C70E576-6A0E-4DE5-93DD-094C660967A1}" dt="2020-11-12T03:27:48.091" v="196" actId="20577"/>
          <ac:spMkLst>
            <pc:docMk/>
            <pc:sldMk cId="2315464052" sldId="658"/>
            <ac:spMk id="2" creationId="{3B02B65C-E5C7-1D4B-B467-074B7217957B}"/>
          </ac:spMkLst>
        </pc:spChg>
      </pc:sldChg>
      <pc:sldChg chg="del">
        <pc:chgData name="Carolina Ramon" userId="15999892-8f33-477c-9f14-a2909f850090" providerId="ADAL" clId="{2C70E576-6A0E-4DE5-93DD-094C660967A1}" dt="2020-11-12T03:29:07.669" v="197" actId="2696"/>
        <pc:sldMkLst>
          <pc:docMk/>
          <pc:sldMk cId="4040752455" sldId="659"/>
        </pc:sldMkLst>
      </pc:sldChg>
      <pc:sldChg chg="del">
        <pc:chgData name="Carolina Ramon" userId="15999892-8f33-477c-9f14-a2909f850090" providerId="ADAL" clId="{2C70E576-6A0E-4DE5-93DD-094C660967A1}" dt="2020-11-12T03:29:36.998" v="199" actId="2696"/>
        <pc:sldMkLst>
          <pc:docMk/>
          <pc:sldMk cId="3096380726" sldId="661"/>
        </pc:sldMkLst>
      </pc:sldChg>
      <pc:sldChg chg="del">
        <pc:chgData name="Carolina Ramon" userId="15999892-8f33-477c-9f14-a2909f850090" providerId="ADAL" clId="{2C70E576-6A0E-4DE5-93DD-094C660967A1}" dt="2020-11-12T03:29:36.998" v="199" actId="2696"/>
        <pc:sldMkLst>
          <pc:docMk/>
          <pc:sldMk cId="1652769738" sldId="662"/>
        </pc:sldMkLst>
      </pc:sldChg>
      <pc:sldChg chg="del">
        <pc:chgData name="Carolina Ramon" userId="15999892-8f33-477c-9f14-a2909f850090" providerId="ADAL" clId="{2C70E576-6A0E-4DE5-93DD-094C660967A1}" dt="2020-11-12T03:29:13.930" v="198" actId="2696"/>
        <pc:sldMkLst>
          <pc:docMk/>
          <pc:sldMk cId="3949830814" sldId="663"/>
        </pc:sldMkLst>
      </pc:sldChg>
      <pc:sldChg chg="del">
        <pc:chgData name="Carolina Ramon" userId="15999892-8f33-477c-9f14-a2909f850090" providerId="ADAL" clId="{2C70E576-6A0E-4DE5-93DD-094C660967A1}" dt="2020-11-12T03:29:36.998" v="199" actId="2696"/>
        <pc:sldMkLst>
          <pc:docMk/>
          <pc:sldMk cId="2708728188" sldId="664"/>
        </pc:sldMkLst>
      </pc:sldChg>
      <pc:sldChg chg="addSp delSp modSp mod">
        <pc:chgData name="Carolina Ramon" userId="15999892-8f33-477c-9f14-a2909f850090" providerId="ADAL" clId="{2C70E576-6A0E-4DE5-93DD-094C660967A1}" dt="2020-11-12T04:16:35.119" v="442" actId="1076"/>
        <pc:sldMkLst>
          <pc:docMk/>
          <pc:sldMk cId="4148766886" sldId="665"/>
        </pc:sldMkLst>
        <pc:spChg chg="del mod">
          <ac:chgData name="Carolina Ramon" userId="15999892-8f33-477c-9f14-a2909f850090" providerId="ADAL" clId="{2C70E576-6A0E-4DE5-93DD-094C660967A1}" dt="2020-11-12T04:10:30.495" v="429"/>
          <ac:spMkLst>
            <pc:docMk/>
            <pc:sldMk cId="4148766886" sldId="665"/>
            <ac:spMk id="2" creationId="{99094D60-EE93-7D4A-A187-157B22B6D42D}"/>
          </ac:spMkLst>
        </pc:spChg>
        <pc:picChg chg="add del mod">
          <ac:chgData name="Carolina Ramon" userId="15999892-8f33-477c-9f14-a2909f850090" providerId="ADAL" clId="{2C70E576-6A0E-4DE5-93DD-094C660967A1}" dt="2020-11-12T04:16:18.288" v="437" actId="478"/>
          <ac:picMkLst>
            <pc:docMk/>
            <pc:sldMk cId="4148766886" sldId="665"/>
            <ac:picMk id="4" creationId="{9F2F1E77-9C0F-4F46-BFB4-07B63CC1996E}"/>
          </ac:picMkLst>
        </pc:picChg>
        <pc:picChg chg="add del mod">
          <ac:chgData name="Carolina Ramon" userId="15999892-8f33-477c-9f14-a2909f850090" providerId="ADAL" clId="{2C70E576-6A0E-4DE5-93DD-094C660967A1}" dt="2020-11-12T04:14:44.687" v="435" actId="22"/>
          <ac:picMkLst>
            <pc:docMk/>
            <pc:sldMk cId="4148766886" sldId="665"/>
            <ac:picMk id="6" creationId="{72C33E24-E9D9-49E2-94B8-E4E544F5720F}"/>
          </ac:picMkLst>
        </pc:picChg>
        <pc:picChg chg="add mod">
          <ac:chgData name="Carolina Ramon" userId="15999892-8f33-477c-9f14-a2909f850090" providerId="ADAL" clId="{2C70E576-6A0E-4DE5-93DD-094C660967A1}" dt="2020-11-12T04:16:35.119" v="442" actId="1076"/>
          <ac:picMkLst>
            <pc:docMk/>
            <pc:sldMk cId="4148766886" sldId="665"/>
            <ac:picMk id="8" creationId="{01513CDA-7A2D-4973-820C-F9BAB23D8D01}"/>
          </ac:picMkLst>
        </pc:picChg>
      </pc:sldChg>
      <pc:sldChg chg="del">
        <pc:chgData name="Carolina Ramon" userId="15999892-8f33-477c-9f14-a2909f850090" providerId="ADAL" clId="{2C70E576-6A0E-4DE5-93DD-094C660967A1}" dt="2020-11-12T03:34:39.910" v="202" actId="2696"/>
        <pc:sldMkLst>
          <pc:docMk/>
          <pc:sldMk cId="2341866806" sldId="666"/>
        </pc:sldMkLst>
      </pc:sldChg>
      <pc:sldChg chg="del">
        <pc:chgData name="Carolina Ramon" userId="15999892-8f33-477c-9f14-a2909f850090" providerId="ADAL" clId="{2C70E576-6A0E-4DE5-93DD-094C660967A1}" dt="2020-11-12T03:34:46.525" v="203" actId="2696"/>
        <pc:sldMkLst>
          <pc:docMk/>
          <pc:sldMk cId="1102741850" sldId="667"/>
        </pc:sldMkLst>
      </pc:sldChg>
      <pc:sldChg chg="modSp mod">
        <pc:chgData name="Carolina Ramon" userId="15999892-8f33-477c-9f14-a2909f850090" providerId="ADAL" clId="{2C70E576-6A0E-4DE5-93DD-094C660967A1}" dt="2020-11-12T04:26:23.064" v="455" actId="20577"/>
        <pc:sldMkLst>
          <pc:docMk/>
          <pc:sldMk cId="1727328358" sldId="668"/>
        </pc:sldMkLst>
        <pc:spChg chg="mod">
          <ac:chgData name="Carolina Ramon" userId="15999892-8f33-477c-9f14-a2909f850090" providerId="ADAL" clId="{2C70E576-6A0E-4DE5-93DD-094C660967A1}" dt="2020-11-12T04:26:23.064" v="455" actId="20577"/>
          <ac:spMkLst>
            <pc:docMk/>
            <pc:sldMk cId="1727328358" sldId="668"/>
            <ac:spMk id="2" creationId="{3B02B65C-E5C7-1D4B-B467-074B7217957B}"/>
          </ac:spMkLst>
        </pc:spChg>
      </pc:sldChg>
      <pc:sldChg chg="addSp delSp modSp mod">
        <pc:chgData name="Carolina Ramon" userId="15999892-8f33-477c-9f14-a2909f850090" providerId="ADAL" clId="{2C70E576-6A0E-4DE5-93DD-094C660967A1}" dt="2020-11-12T04:24:33.771" v="448" actId="22"/>
        <pc:sldMkLst>
          <pc:docMk/>
          <pc:sldMk cId="2362627795" sldId="669"/>
        </pc:sldMkLst>
        <pc:spChg chg="mod">
          <ac:chgData name="Carolina Ramon" userId="15999892-8f33-477c-9f14-a2909f850090" providerId="ADAL" clId="{2C70E576-6A0E-4DE5-93DD-094C660967A1}" dt="2020-11-12T04:22:00.872" v="443" actId="20577"/>
          <ac:spMkLst>
            <pc:docMk/>
            <pc:sldMk cId="2362627795" sldId="669"/>
            <ac:spMk id="2" creationId="{99094D60-EE93-7D4A-A187-157B22B6D42D}"/>
          </ac:spMkLst>
        </pc:spChg>
        <pc:picChg chg="add mod">
          <ac:chgData name="Carolina Ramon" userId="15999892-8f33-477c-9f14-a2909f850090" providerId="ADAL" clId="{2C70E576-6A0E-4DE5-93DD-094C660967A1}" dt="2020-11-12T04:22:07.421" v="445" actId="1076"/>
          <ac:picMkLst>
            <pc:docMk/>
            <pc:sldMk cId="2362627795" sldId="669"/>
            <ac:picMk id="4" creationId="{2BA390E1-62DC-467C-BC65-1282681F85CB}"/>
          </ac:picMkLst>
        </pc:picChg>
        <pc:picChg chg="add del">
          <ac:chgData name="Carolina Ramon" userId="15999892-8f33-477c-9f14-a2909f850090" providerId="ADAL" clId="{2C70E576-6A0E-4DE5-93DD-094C660967A1}" dt="2020-11-12T04:23:20.073" v="447" actId="478"/>
          <ac:picMkLst>
            <pc:docMk/>
            <pc:sldMk cId="2362627795" sldId="669"/>
            <ac:picMk id="6" creationId="{296E6010-3AA9-4066-B97D-EF8424FCC58D}"/>
          </ac:picMkLst>
        </pc:picChg>
        <pc:picChg chg="add">
          <ac:chgData name="Carolina Ramon" userId="15999892-8f33-477c-9f14-a2909f850090" providerId="ADAL" clId="{2C70E576-6A0E-4DE5-93DD-094C660967A1}" dt="2020-11-12T04:24:33.771" v="448" actId="22"/>
          <ac:picMkLst>
            <pc:docMk/>
            <pc:sldMk cId="2362627795" sldId="669"/>
            <ac:picMk id="8" creationId="{929DF2D8-0171-419F-AFEC-BFCD8E20F64C}"/>
          </ac:picMkLst>
        </pc:picChg>
      </pc:sldChg>
      <pc:sldChg chg="modSp del mod">
        <pc:chgData name="Carolina Ramon" userId="15999892-8f33-477c-9f14-a2909f850090" providerId="ADAL" clId="{2C70E576-6A0E-4DE5-93DD-094C660967A1}" dt="2020-11-12T03:45:56.803" v="368" actId="2696"/>
        <pc:sldMkLst>
          <pc:docMk/>
          <pc:sldMk cId="677983320" sldId="670"/>
        </pc:sldMkLst>
        <pc:spChg chg="mod">
          <ac:chgData name="Carolina Ramon" userId="15999892-8f33-477c-9f14-a2909f850090" providerId="ADAL" clId="{2C70E576-6A0E-4DE5-93DD-094C660967A1}" dt="2020-11-12T03:40:00.806" v="309" actId="1076"/>
          <ac:spMkLst>
            <pc:docMk/>
            <pc:sldMk cId="677983320" sldId="670"/>
            <ac:spMk id="2" creationId="{99094D60-EE93-7D4A-A187-157B22B6D42D}"/>
          </ac:spMkLst>
        </pc:spChg>
      </pc:sldChg>
      <pc:sldChg chg="del">
        <pc:chgData name="Carolina Ramon" userId="15999892-8f33-477c-9f14-a2909f850090" providerId="ADAL" clId="{2C70E576-6A0E-4DE5-93DD-094C660967A1}" dt="2020-11-12T04:33:15.892" v="456" actId="2696"/>
        <pc:sldMkLst>
          <pc:docMk/>
          <pc:sldMk cId="2623887389" sldId="671"/>
        </pc:sldMkLst>
      </pc:sldChg>
      <pc:sldChg chg="del">
        <pc:chgData name="Carolina Ramon" userId="15999892-8f33-477c-9f14-a2909f850090" providerId="ADAL" clId="{2C70E576-6A0E-4DE5-93DD-094C660967A1}" dt="2020-11-12T03:58:34.531" v="389" actId="2696"/>
        <pc:sldMkLst>
          <pc:docMk/>
          <pc:sldMk cId="1366783673" sldId="672"/>
        </pc:sldMkLst>
      </pc:sldChg>
      <pc:sldChg chg="del">
        <pc:chgData name="Carolina Ramon" userId="15999892-8f33-477c-9f14-a2909f850090" providerId="ADAL" clId="{2C70E576-6A0E-4DE5-93DD-094C660967A1}" dt="2020-11-12T04:01:04.216" v="417" actId="2696"/>
        <pc:sldMkLst>
          <pc:docMk/>
          <pc:sldMk cId="1680068329" sldId="673"/>
        </pc:sldMkLst>
      </pc:sldChg>
      <pc:sldChg chg="del">
        <pc:chgData name="Carolina Ramon" userId="15999892-8f33-477c-9f14-a2909f850090" providerId="ADAL" clId="{2C70E576-6A0E-4DE5-93DD-094C660967A1}" dt="2020-11-12T04:01:08.028" v="418" actId="2696"/>
        <pc:sldMkLst>
          <pc:docMk/>
          <pc:sldMk cId="4204631795" sldId="674"/>
        </pc:sldMkLst>
      </pc:sldChg>
      <pc:sldChg chg="del">
        <pc:chgData name="Carolina Ramon" userId="15999892-8f33-477c-9f14-a2909f850090" providerId="ADAL" clId="{2C70E576-6A0E-4DE5-93DD-094C660967A1}" dt="2020-11-12T04:01:21.884" v="419" actId="2696"/>
        <pc:sldMkLst>
          <pc:docMk/>
          <pc:sldMk cId="4185322518" sldId="675"/>
        </pc:sldMkLst>
      </pc:sldChg>
      <pc:sldChg chg="del">
        <pc:chgData name="Carolina Ramon" userId="15999892-8f33-477c-9f14-a2909f850090" providerId="ADAL" clId="{2C70E576-6A0E-4DE5-93DD-094C660967A1}" dt="2020-11-12T04:01:25.123" v="420" actId="2696"/>
        <pc:sldMkLst>
          <pc:docMk/>
          <pc:sldMk cId="2224331267" sldId="676"/>
        </pc:sldMkLst>
      </pc:sldChg>
      <pc:sldChg chg="modSp mod">
        <pc:chgData name="Carolina Ramon" userId="15999892-8f33-477c-9f14-a2909f850090" providerId="ADAL" clId="{2C70E576-6A0E-4DE5-93DD-094C660967A1}" dt="2020-11-12T03:51:29.582" v="377" actId="113"/>
        <pc:sldMkLst>
          <pc:docMk/>
          <pc:sldMk cId="461614162" sldId="678"/>
        </pc:sldMkLst>
        <pc:spChg chg="mod">
          <ac:chgData name="Carolina Ramon" userId="15999892-8f33-477c-9f14-a2909f850090" providerId="ADAL" clId="{2C70E576-6A0E-4DE5-93DD-094C660967A1}" dt="2020-11-12T03:51:29.582" v="377" actId="113"/>
          <ac:spMkLst>
            <pc:docMk/>
            <pc:sldMk cId="461614162" sldId="678"/>
            <ac:spMk id="2" creationId="{99094D60-EE93-7D4A-A187-157B22B6D42D}"/>
          </ac:spMkLst>
        </pc:spChg>
      </pc:sldChg>
      <pc:sldChg chg="del">
        <pc:chgData name="Carolina Ramon" userId="15999892-8f33-477c-9f14-a2909f850090" providerId="ADAL" clId="{2C70E576-6A0E-4DE5-93DD-094C660967A1}" dt="2020-11-12T03:51:52.961" v="378" actId="2696"/>
        <pc:sldMkLst>
          <pc:docMk/>
          <pc:sldMk cId="2076462669" sldId="679"/>
        </pc:sldMkLst>
      </pc:sldChg>
      <pc:sldChg chg="del">
        <pc:chgData name="Carolina Ramon" userId="15999892-8f33-477c-9f14-a2909f850090" providerId="ADAL" clId="{2C70E576-6A0E-4DE5-93DD-094C660967A1}" dt="2020-11-12T03:52:49.211" v="381" actId="2696"/>
        <pc:sldMkLst>
          <pc:docMk/>
          <pc:sldMk cId="515135368" sldId="680"/>
        </pc:sldMkLst>
      </pc:sldChg>
      <pc:sldChg chg="del">
        <pc:chgData name="Carolina Ramon" userId="15999892-8f33-477c-9f14-a2909f850090" providerId="ADAL" clId="{2C70E576-6A0E-4DE5-93DD-094C660967A1}" dt="2020-11-12T03:52:17.754" v="379" actId="2696"/>
        <pc:sldMkLst>
          <pc:docMk/>
          <pc:sldMk cId="2602121125" sldId="681"/>
        </pc:sldMkLst>
      </pc:sldChg>
      <pc:sldChg chg="del">
        <pc:chgData name="Carolina Ramon" userId="15999892-8f33-477c-9f14-a2909f850090" providerId="ADAL" clId="{2C70E576-6A0E-4DE5-93DD-094C660967A1}" dt="2020-11-12T03:52:17.754" v="379" actId="2696"/>
        <pc:sldMkLst>
          <pc:docMk/>
          <pc:sldMk cId="1294836055" sldId="682"/>
        </pc:sldMkLst>
      </pc:sldChg>
      <pc:sldChg chg="addSp delSp modSp new mod modClrScheme chgLayout">
        <pc:chgData name="Carolina Ramon" userId="15999892-8f33-477c-9f14-a2909f850090" providerId="ADAL" clId="{2C70E576-6A0E-4DE5-93DD-094C660967A1}" dt="2020-11-12T02:50:05.560" v="156" actId="1076"/>
        <pc:sldMkLst>
          <pc:docMk/>
          <pc:sldMk cId="4104629395" sldId="684"/>
        </pc:sldMkLst>
        <pc:spChg chg="del">
          <ac:chgData name="Carolina Ramon" userId="15999892-8f33-477c-9f14-a2909f850090" providerId="ADAL" clId="{2C70E576-6A0E-4DE5-93DD-094C660967A1}" dt="2020-11-11T19:28:52.758" v="49" actId="478"/>
          <ac:spMkLst>
            <pc:docMk/>
            <pc:sldMk cId="4104629395" sldId="684"/>
            <ac:spMk id="2" creationId="{8BB80094-3E85-4335-9772-715F5E270314}"/>
          </ac:spMkLst>
        </pc:spChg>
        <pc:spChg chg="mod ord">
          <ac:chgData name="Carolina Ramon" userId="15999892-8f33-477c-9f14-a2909f850090" providerId="ADAL" clId="{2C70E576-6A0E-4DE5-93DD-094C660967A1}" dt="2020-11-12T02:49:43.271" v="153" actId="1076"/>
          <ac:spMkLst>
            <pc:docMk/>
            <pc:sldMk cId="4104629395" sldId="684"/>
            <ac:spMk id="3" creationId="{4C2A9E08-609C-47ED-AE2B-F3F51F2CB100}"/>
          </ac:spMkLst>
        </pc:spChg>
        <pc:spChg chg="del">
          <ac:chgData name="Carolina Ramon" userId="15999892-8f33-477c-9f14-a2909f850090" providerId="ADAL" clId="{2C70E576-6A0E-4DE5-93DD-094C660967A1}" dt="2020-11-11T19:29:03.303" v="50" actId="478"/>
          <ac:spMkLst>
            <pc:docMk/>
            <pc:sldMk cId="4104629395" sldId="684"/>
            <ac:spMk id="4" creationId="{9622445B-D5A4-46AA-8579-D764395D9361}"/>
          </ac:spMkLst>
        </pc:spChg>
        <pc:spChg chg="mod ord">
          <ac:chgData name="Carolina Ramon" userId="15999892-8f33-477c-9f14-a2909f850090" providerId="ADAL" clId="{2C70E576-6A0E-4DE5-93DD-094C660967A1}" dt="2020-11-12T02:47:47.961" v="135" actId="26606"/>
          <ac:spMkLst>
            <pc:docMk/>
            <pc:sldMk cId="4104629395" sldId="684"/>
            <ac:spMk id="5" creationId="{757F2F6E-D8B7-41C7-8707-DF3D6C5F37F2}"/>
          </ac:spMkLst>
        </pc:spChg>
        <pc:spChg chg="del">
          <ac:chgData name="Carolina Ramon" userId="15999892-8f33-477c-9f14-a2909f850090" providerId="ADAL" clId="{2C70E576-6A0E-4DE5-93DD-094C660967A1}" dt="2020-11-11T19:29:08.802" v="51" actId="478"/>
          <ac:spMkLst>
            <pc:docMk/>
            <pc:sldMk cId="4104629395" sldId="684"/>
            <ac:spMk id="6" creationId="{17EC3610-CF39-4E95-8AF3-2B3CE3D2EDD4}"/>
          </ac:spMkLst>
        </pc:spChg>
        <pc:spChg chg="del">
          <ac:chgData name="Carolina Ramon" userId="15999892-8f33-477c-9f14-a2909f850090" providerId="ADAL" clId="{2C70E576-6A0E-4DE5-93DD-094C660967A1}" dt="2020-11-11T19:29:22.340" v="53" actId="478"/>
          <ac:spMkLst>
            <pc:docMk/>
            <pc:sldMk cId="4104629395" sldId="684"/>
            <ac:spMk id="7" creationId="{C7730E3F-FA60-4AD9-A2A6-CF4655FDAC30}"/>
          </ac:spMkLst>
        </pc:spChg>
        <pc:spChg chg="del">
          <ac:chgData name="Carolina Ramon" userId="15999892-8f33-477c-9f14-a2909f850090" providerId="ADAL" clId="{2C70E576-6A0E-4DE5-93DD-094C660967A1}" dt="2020-11-11T19:29:16.405" v="52" actId="478"/>
          <ac:spMkLst>
            <pc:docMk/>
            <pc:sldMk cId="4104629395" sldId="684"/>
            <ac:spMk id="8" creationId="{843DBD01-1F33-4CE8-9837-AD948FEBDB2D}"/>
          </ac:spMkLst>
        </pc:spChg>
        <pc:spChg chg="add del mod">
          <ac:chgData name="Carolina Ramon" userId="15999892-8f33-477c-9f14-a2909f850090" providerId="ADAL" clId="{2C70E576-6A0E-4DE5-93DD-094C660967A1}" dt="2020-11-12T02:47:31.074" v="130" actId="26606"/>
          <ac:spMkLst>
            <pc:docMk/>
            <pc:sldMk cId="4104629395" sldId="684"/>
            <ac:spMk id="17" creationId="{48E8EE43-BDBE-4D96-9735-E7526EB4D275}"/>
          </ac:spMkLst>
        </pc:spChg>
        <pc:spChg chg="add del mod">
          <ac:chgData name="Carolina Ramon" userId="15999892-8f33-477c-9f14-a2909f850090" providerId="ADAL" clId="{2C70E576-6A0E-4DE5-93DD-094C660967A1}" dt="2020-11-12T02:47:31.074" v="130" actId="26606"/>
          <ac:spMkLst>
            <pc:docMk/>
            <pc:sldMk cId="4104629395" sldId="684"/>
            <ac:spMk id="19" creationId="{B640F0E1-EB31-4EAE-8E4A-7E296E8EF866}"/>
          </ac:spMkLst>
        </pc:spChg>
        <pc:spChg chg="add del mod">
          <ac:chgData name="Carolina Ramon" userId="15999892-8f33-477c-9f14-a2909f850090" providerId="ADAL" clId="{2C70E576-6A0E-4DE5-93DD-094C660967A1}" dt="2020-11-12T02:47:31.074" v="130" actId="26606"/>
          <ac:spMkLst>
            <pc:docMk/>
            <pc:sldMk cId="4104629395" sldId="684"/>
            <ac:spMk id="21" creationId="{6C8B26AC-9C2D-467F-BB0F-2BEDCB940CF7}"/>
          </ac:spMkLst>
        </pc:spChg>
        <pc:spChg chg="add del mod">
          <ac:chgData name="Carolina Ramon" userId="15999892-8f33-477c-9f14-a2909f850090" providerId="ADAL" clId="{2C70E576-6A0E-4DE5-93DD-094C660967A1}" dt="2020-11-12T02:47:42.112" v="132" actId="26606"/>
          <ac:spMkLst>
            <pc:docMk/>
            <pc:sldMk cId="4104629395" sldId="684"/>
            <ac:spMk id="23" creationId="{3113716B-4B11-4FD5-BBBD-DE1B7C68582F}"/>
          </ac:spMkLst>
        </pc:spChg>
        <pc:spChg chg="add del mod">
          <ac:chgData name="Carolina Ramon" userId="15999892-8f33-477c-9f14-a2909f850090" providerId="ADAL" clId="{2C70E576-6A0E-4DE5-93DD-094C660967A1}" dt="2020-11-12T02:47:42.112" v="132" actId="26606"/>
          <ac:spMkLst>
            <pc:docMk/>
            <pc:sldMk cId="4104629395" sldId="684"/>
            <ac:spMk id="24" creationId="{6799DD2E-2EFB-43B6-B302-22F0B22F8EC5}"/>
          </ac:spMkLst>
        </pc:spChg>
        <pc:spChg chg="add del mod">
          <ac:chgData name="Carolina Ramon" userId="15999892-8f33-477c-9f14-a2909f850090" providerId="ADAL" clId="{2C70E576-6A0E-4DE5-93DD-094C660967A1}" dt="2020-11-12T02:47:42.112" v="132" actId="26606"/>
          <ac:spMkLst>
            <pc:docMk/>
            <pc:sldMk cId="4104629395" sldId="684"/>
            <ac:spMk id="25" creationId="{5ADD9B21-816A-44CD-A561-4A81F823B1A8}"/>
          </ac:spMkLst>
        </pc:spChg>
        <pc:spChg chg="add del mod">
          <ac:chgData name="Carolina Ramon" userId="15999892-8f33-477c-9f14-a2909f850090" providerId="ADAL" clId="{2C70E576-6A0E-4DE5-93DD-094C660967A1}" dt="2020-11-12T02:47:47.950" v="134" actId="26606"/>
          <ac:spMkLst>
            <pc:docMk/>
            <pc:sldMk cId="4104629395" sldId="684"/>
            <ac:spMk id="27" creationId="{2253BBE9-351E-460F-AD15-7E7AB665F4DA}"/>
          </ac:spMkLst>
        </pc:spChg>
        <pc:spChg chg="add del mod">
          <ac:chgData name="Carolina Ramon" userId="15999892-8f33-477c-9f14-a2909f850090" providerId="ADAL" clId="{2C70E576-6A0E-4DE5-93DD-094C660967A1}" dt="2020-11-12T02:47:47.950" v="134" actId="26606"/>
          <ac:spMkLst>
            <pc:docMk/>
            <pc:sldMk cId="4104629395" sldId="684"/>
            <ac:spMk id="28" creationId="{3E7E80BA-3F80-4C86-9D4D-D467EF87B0CC}"/>
          </ac:spMkLst>
        </pc:spChg>
        <pc:spChg chg="add del mod">
          <ac:chgData name="Carolina Ramon" userId="15999892-8f33-477c-9f14-a2909f850090" providerId="ADAL" clId="{2C70E576-6A0E-4DE5-93DD-094C660967A1}" dt="2020-11-12T02:47:47.950" v="134" actId="26606"/>
          <ac:spMkLst>
            <pc:docMk/>
            <pc:sldMk cId="4104629395" sldId="684"/>
            <ac:spMk id="29" creationId="{C8F319F8-777C-4173-8059-2C51C0E6BD5A}"/>
          </ac:spMkLst>
        </pc:spChg>
        <pc:spChg chg="add del">
          <ac:chgData name="Carolina Ramon" userId="15999892-8f33-477c-9f14-a2909f850090" providerId="ADAL" clId="{2C70E576-6A0E-4DE5-93DD-094C660967A1}" dt="2020-11-12T02:48:41.252" v="147" actId="478"/>
          <ac:spMkLst>
            <pc:docMk/>
            <pc:sldMk cId="4104629395" sldId="684"/>
            <ac:spMk id="31" creationId="{76EBD324-0F70-4118-AB84-DA7B25D1FE33}"/>
          </ac:spMkLst>
        </pc:spChg>
        <pc:spChg chg="add mod">
          <ac:chgData name="Carolina Ramon" userId="15999892-8f33-477c-9f14-a2909f850090" providerId="ADAL" clId="{2C70E576-6A0E-4DE5-93DD-094C660967A1}" dt="2020-11-12T02:49:36.112" v="152" actId="255"/>
          <ac:spMkLst>
            <pc:docMk/>
            <pc:sldMk cId="4104629395" sldId="684"/>
            <ac:spMk id="32" creationId="{88C0B014-2BA3-4CD2-84D2-F10A7E8233FD}"/>
          </ac:spMkLst>
        </pc:spChg>
        <pc:spChg chg="add del">
          <ac:chgData name="Carolina Ramon" userId="15999892-8f33-477c-9f14-a2909f850090" providerId="ADAL" clId="{2C70E576-6A0E-4DE5-93DD-094C660967A1}" dt="2020-11-12T02:48:01.945" v="136" actId="478"/>
          <ac:spMkLst>
            <pc:docMk/>
            <pc:sldMk cId="4104629395" sldId="684"/>
            <ac:spMk id="33" creationId="{6571C705-7204-4756-A98A-F0E7E9B279C9}"/>
          </ac:spMkLst>
        </pc:spChg>
        <pc:picChg chg="add mod">
          <ac:chgData name="Carolina Ramon" userId="15999892-8f33-477c-9f14-a2909f850090" providerId="ADAL" clId="{2C70E576-6A0E-4DE5-93DD-094C660967A1}" dt="2020-11-12T02:49:52.748" v="154" actId="1076"/>
          <ac:picMkLst>
            <pc:docMk/>
            <pc:sldMk cId="4104629395" sldId="684"/>
            <ac:picMk id="10" creationId="{7C80BE4C-7078-424A-9E71-DB75D250A7F6}"/>
          </ac:picMkLst>
        </pc:picChg>
        <pc:picChg chg="add del mod">
          <ac:chgData name="Carolina Ramon" userId="15999892-8f33-477c-9f14-a2909f850090" providerId="ADAL" clId="{2C70E576-6A0E-4DE5-93DD-094C660967A1}" dt="2020-11-12T02:48:11.053" v="138" actId="478"/>
          <ac:picMkLst>
            <pc:docMk/>
            <pc:sldMk cId="4104629395" sldId="684"/>
            <ac:picMk id="12" creationId="{65296256-DD20-464B-96ED-12930A4DA3B7}"/>
          </ac:picMkLst>
        </pc:picChg>
        <pc:picChg chg="add mod">
          <ac:chgData name="Carolina Ramon" userId="15999892-8f33-477c-9f14-a2909f850090" providerId="ADAL" clId="{2C70E576-6A0E-4DE5-93DD-094C660967A1}" dt="2020-11-12T02:50:05.560" v="156" actId="1076"/>
          <ac:picMkLst>
            <pc:docMk/>
            <pc:sldMk cId="4104629395" sldId="684"/>
            <ac:picMk id="14" creationId="{8E841898-2B66-4F9C-B3A2-CEFC61A7EA82}"/>
          </ac:picMkLst>
        </pc:picChg>
      </pc:sldChg>
      <pc:sldChg chg="addSp delSp modSp new mod">
        <pc:chgData name="Carolina Ramon" userId="15999892-8f33-477c-9f14-a2909f850090" providerId="ADAL" clId="{2C70E576-6A0E-4DE5-93DD-094C660967A1}" dt="2020-11-12T03:11:02.492" v="185" actId="14100"/>
        <pc:sldMkLst>
          <pc:docMk/>
          <pc:sldMk cId="44016417" sldId="685"/>
        </pc:sldMkLst>
        <pc:spChg chg="del">
          <ac:chgData name="Carolina Ramon" userId="15999892-8f33-477c-9f14-a2909f850090" providerId="ADAL" clId="{2C70E576-6A0E-4DE5-93DD-094C660967A1}" dt="2020-11-12T03:08:22.571" v="167" actId="478"/>
          <ac:spMkLst>
            <pc:docMk/>
            <pc:sldMk cId="44016417" sldId="685"/>
            <ac:spMk id="2" creationId="{78EC74C0-E935-4BB1-9EB3-6ADE7DE68982}"/>
          </ac:spMkLst>
        </pc:spChg>
        <pc:spChg chg="del">
          <ac:chgData name="Carolina Ramon" userId="15999892-8f33-477c-9f14-a2909f850090" providerId="ADAL" clId="{2C70E576-6A0E-4DE5-93DD-094C660967A1}" dt="2020-11-12T03:08:41.027" v="172" actId="478"/>
          <ac:spMkLst>
            <pc:docMk/>
            <pc:sldMk cId="44016417" sldId="685"/>
            <ac:spMk id="3" creationId="{C8F1449B-2582-42F6-835F-7DFC56F98342}"/>
          </ac:spMkLst>
        </pc:spChg>
        <pc:spChg chg="del">
          <ac:chgData name="Carolina Ramon" userId="15999892-8f33-477c-9f14-a2909f850090" providerId="ADAL" clId="{2C70E576-6A0E-4DE5-93DD-094C660967A1}" dt="2020-11-12T03:08:25.145" v="168" actId="478"/>
          <ac:spMkLst>
            <pc:docMk/>
            <pc:sldMk cId="44016417" sldId="685"/>
            <ac:spMk id="4" creationId="{84CD037B-9EB0-4C20-90CB-E689829DF11D}"/>
          </ac:spMkLst>
        </pc:spChg>
        <pc:spChg chg="add del mod">
          <ac:chgData name="Carolina Ramon" userId="15999892-8f33-477c-9f14-a2909f850090" providerId="ADAL" clId="{2C70E576-6A0E-4DE5-93DD-094C660967A1}" dt="2020-11-12T03:10:56.799" v="184" actId="1076"/>
          <ac:spMkLst>
            <pc:docMk/>
            <pc:sldMk cId="44016417" sldId="685"/>
            <ac:spMk id="5" creationId="{F59FAB3A-E5BD-43B9-B22B-E208FB826C74}"/>
          </ac:spMkLst>
        </pc:spChg>
        <pc:spChg chg="del">
          <ac:chgData name="Carolina Ramon" userId="15999892-8f33-477c-9f14-a2909f850090" providerId="ADAL" clId="{2C70E576-6A0E-4DE5-93DD-094C660967A1}" dt="2020-11-12T03:08:16.849" v="166" actId="478"/>
          <ac:spMkLst>
            <pc:docMk/>
            <pc:sldMk cId="44016417" sldId="685"/>
            <ac:spMk id="6" creationId="{53C1C177-C38C-454F-93D8-DF69F72425B4}"/>
          </ac:spMkLst>
        </pc:spChg>
        <pc:spChg chg="del">
          <ac:chgData name="Carolina Ramon" userId="15999892-8f33-477c-9f14-a2909f850090" providerId="ADAL" clId="{2C70E576-6A0E-4DE5-93DD-094C660967A1}" dt="2020-11-12T03:08:03.166" v="164" actId="478"/>
          <ac:spMkLst>
            <pc:docMk/>
            <pc:sldMk cId="44016417" sldId="685"/>
            <ac:spMk id="7" creationId="{71D564B4-C684-49D1-9347-EC24631FFEDE}"/>
          </ac:spMkLst>
        </pc:spChg>
        <pc:spChg chg="del">
          <ac:chgData name="Carolina Ramon" userId="15999892-8f33-477c-9f14-a2909f850090" providerId="ADAL" clId="{2C70E576-6A0E-4DE5-93DD-094C660967A1}" dt="2020-11-12T03:08:12.483" v="165" actId="478"/>
          <ac:spMkLst>
            <pc:docMk/>
            <pc:sldMk cId="44016417" sldId="685"/>
            <ac:spMk id="8" creationId="{5F20839A-5AA1-421D-934B-302A8F5F893D}"/>
          </ac:spMkLst>
        </pc:spChg>
        <pc:picChg chg="add mod">
          <ac:chgData name="Carolina Ramon" userId="15999892-8f33-477c-9f14-a2909f850090" providerId="ADAL" clId="{2C70E576-6A0E-4DE5-93DD-094C660967A1}" dt="2020-11-12T03:11:02.492" v="185" actId="14100"/>
          <ac:picMkLst>
            <pc:docMk/>
            <pc:sldMk cId="44016417" sldId="685"/>
            <ac:picMk id="10" creationId="{A459F4BA-00D8-4948-82D8-159FB42FC75C}"/>
          </ac:picMkLst>
        </pc:picChg>
        <pc:picChg chg="add del mod">
          <ac:chgData name="Carolina Ramon" userId="15999892-8f33-477c-9f14-a2909f850090" providerId="ADAL" clId="{2C70E576-6A0E-4DE5-93DD-094C660967A1}" dt="2020-11-12T03:07:53.965" v="162" actId="478"/>
          <ac:picMkLst>
            <pc:docMk/>
            <pc:sldMk cId="44016417" sldId="685"/>
            <ac:picMk id="12" creationId="{9BD660ED-115A-488E-8B10-0BF31CF0F347}"/>
          </ac:picMkLst>
        </pc:picChg>
      </pc:sldChg>
      <pc:sldChg chg="new del">
        <pc:chgData name="Carolina Ramon" userId="15999892-8f33-477c-9f14-a2909f850090" providerId="ADAL" clId="{2C70E576-6A0E-4DE5-93DD-094C660967A1}" dt="2020-11-12T03:56:31.931" v="388" actId="2696"/>
        <pc:sldMkLst>
          <pc:docMk/>
          <pc:sldMk cId="2004631309" sldId="686"/>
        </pc:sldMkLst>
      </pc:sldChg>
      <pc:sldChg chg="addSp delSp modSp add mod">
        <pc:chgData name="Carolina Ramon" userId="15999892-8f33-477c-9f14-a2909f850090" providerId="ADAL" clId="{2C70E576-6A0E-4DE5-93DD-094C660967A1}" dt="2020-11-12T03:17:19.309" v="189" actId="1076"/>
        <pc:sldMkLst>
          <pc:docMk/>
          <pc:sldMk cId="322403349" sldId="687"/>
        </pc:sldMkLst>
        <pc:picChg chg="add mod">
          <ac:chgData name="Carolina Ramon" userId="15999892-8f33-477c-9f14-a2909f850090" providerId="ADAL" clId="{2C70E576-6A0E-4DE5-93DD-094C660967A1}" dt="2020-11-12T03:17:19.309" v="189" actId="1076"/>
          <ac:picMkLst>
            <pc:docMk/>
            <pc:sldMk cId="322403349" sldId="687"/>
            <ac:picMk id="3" creationId="{059FFCF8-CCC4-4E04-8FA8-A58EA25FA2E2}"/>
          </ac:picMkLst>
        </pc:picChg>
        <pc:picChg chg="del">
          <ac:chgData name="Carolina Ramon" userId="15999892-8f33-477c-9f14-a2909f850090" providerId="ADAL" clId="{2C70E576-6A0E-4DE5-93DD-094C660967A1}" dt="2020-11-12T03:11:16.944" v="187" actId="478"/>
          <ac:picMkLst>
            <pc:docMk/>
            <pc:sldMk cId="322403349" sldId="687"/>
            <ac:picMk id="10" creationId="{A459F4BA-00D8-4948-82D8-159FB42FC75C}"/>
          </ac:picMkLst>
        </pc:picChg>
      </pc:sldChg>
      <pc:sldChg chg="addSp delSp modSp add mod">
        <pc:chgData name="Carolina Ramon" userId="15999892-8f33-477c-9f14-a2909f850090" providerId="ADAL" clId="{2C70E576-6A0E-4DE5-93DD-094C660967A1}" dt="2020-11-12T04:03:35.413" v="421" actId="22"/>
        <pc:sldMkLst>
          <pc:docMk/>
          <pc:sldMk cId="905213295" sldId="688"/>
        </pc:sldMkLst>
        <pc:spChg chg="del mod">
          <ac:chgData name="Carolina Ramon" userId="15999892-8f33-477c-9f14-a2909f850090" providerId="ADAL" clId="{2C70E576-6A0E-4DE5-93DD-094C660967A1}" dt="2020-11-12T03:54:47.316" v="383" actId="478"/>
          <ac:spMkLst>
            <pc:docMk/>
            <pc:sldMk cId="905213295" sldId="688"/>
            <ac:spMk id="2" creationId="{99094D60-EE93-7D4A-A187-157B22B6D42D}"/>
          </ac:spMkLst>
        </pc:spChg>
        <pc:picChg chg="add mod">
          <ac:chgData name="Carolina Ramon" userId="15999892-8f33-477c-9f14-a2909f850090" providerId="ADAL" clId="{2C70E576-6A0E-4DE5-93DD-094C660967A1}" dt="2020-11-12T03:56:02.077" v="387" actId="1076"/>
          <ac:picMkLst>
            <pc:docMk/>
            <pc:sldMk cId="905213295" sldId="688"/>
            <ac:picMk id="4" creationId="{5FA0C209-1D5F-4F9D-9087-878E05B36D2A}"/>
          </ac:picMkLst>
        </pc:picChg>
        <pc:picChg chg="add">
          <ac:chgData name="Carolina Ramon" userId="15999892-8f33-477c-9f14-a2909f850090" providerId="ADAL" clId="{2C70E576-6A0E-4DE5-93DD-094C660967A1}" dt="2020-11-12T04:03:35.413" v="421" actId="22"/>
          <ac:picMkLst>
            <pc:docMk/>
            <pc:sldMk cId="905213295" sldId="688"/>
            <ac:picMk id="6" creationId="{E3B9DCD9-63F3-4EC0-A6ED-6CD2B0DC08ED}"/>
          </ac:picMkLst>
        </pc:picChg>
      </pc:sldChg>
      <pc:sldChg chg="addSp modSp add mod">
        <pc:chgData name="Carolina Ramon" userId="15999892-8f33-477c-9f14-a2909f850090" providerId="ADAL" clId="{2C70E576-6A0E-4DE5-93DD-094C660967A1}" dt="2020-11-12T04:09:52.201" v="426" actId="22"/>
        <pc:sldMkLst>
          <pc:docMk/>
          <pc:sldMk cId="1835465172" sldId="689"/>
        </pc:sldMkLst>
        <pc:picChg chg="add mod">
          <ac:chgData name="Carolina Ramon" userId="15999892-8f33-477c-9f14-a2909f850090" providerId="ADAL" clId="{2C70E576-6A0E-4DE5-93DD-094C660967A1}" dt="2020-11-12T04:08:41.953" v="425" actId="1076"/>
          <ac:picMkLst>
            <pc:docMk/>
            <pc:sldMk cId="1835465172" sldId="689"/>
            <ac:picMk id="3" creationId="{0A0ABA1B-CFEF-4DA3-9F3D-D2199A2B76CD}"/>
          </ac:picMkLst>
        </pc:picChg>
        <pc:picChg chg="add">
          <ac:chgData name="Carolina Ramon" userId="15999892-8f33-477c-9f14-a2909f850090" providerId="ADAL" clId="{2C70E576-6A0E-4DE5-93DD-094C660967A1}" dt="2020-11-12T04:09:52.201" v="426" actId="22"/>
          <ac:picMkLst>
            <pc:docMk/>
            <pc:sldMk cId="1835465172" sldId="689"/>
            <ac:picMk id="5" creationId="{D602B449-41A8-4A49-9F39-8B4390542EA5}"/>
          </ac:picMkLst>
        </pc:picChg>
      </pc:sldChg>
      <pc:sldChg chg="addSp delSp modSp new mod">
        <pc:chgData name="Carolina Ramon" userId="15999892-8f33-477c-9f14-a2909f850090" providerId="ADAL" clId="{2C70E576-6A0E-4DE5-93DD-094C660967A1}" dt="2020-11-12T05:06:09.763" v="462" actId="1076"/>
        <pc:sldMkLst>
          <pc:docMk/>
          <pc:sldMk cId="1634265965" sldId="690"/>
        </pc:sldMkLst>
        <pc:picChg chg="add del">
          <ac:chgData name="Carolina Ramon" userId="15999892-8f33-477c-9f14-a2909f850090" providerId="ADAL" clId="{2C70E576-6A0E-4DE5-93DD-094C660967A1}" dt="2020-11-12T05:05:14.437" v="459" actId="478"/>
          <ac:picMkLst>
            <pc:docMk/>
            <pc:sldMk cId="1634265965" sldId="690"/>
            <ac:picMk id="2" creationId="{CF0F41F6-4837-43F3-81FD-AE9F9940C12B}"/>
          </ac:picMkLst>
        </pc:picChg>
        <pc:picChg chg="add mod">
          <ac:chgData name="Carolina Ramon" userId="15999892-8f33-477c-9f14-a2909f850090" providerId="ADAL" clId="{2C70E576-6A0E-4DE5-93DD-094C660967A1}" dt="2020-11-12T05:06:09.763" v="462" actId="1076"/>
          <ac:picMkLst>
            <pc:docMk/>
            <pc:sldMk cId="1634265965" sldId="690"/>
            <ac:picMk id="4" creationId="{AF7F5765-BAAD-4ED6-B311-772BA320C08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3954A-C201-EB40-9459-342C786798D2}" type="datetimeFigureOut">
              <a:rPr lang="en-US" smtClean="0">
                <a:latin typeface="Arial" panose="020B0604020202020204" pitchFamily="34" charset="0"/>
              </a:rPr>
              <a:t>11/11/2020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2853C-6216-544B-82BE-E4DDDB9FF424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62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D7D0FC4-79A4-4CD6-9D21-6D2AFDDF42EC}" type="datetimeFigureOut">
              <a:rPr lang="en-JM" smtClean="0"/>
              <a:pPr/>
              <a:t>11/11/2020</a:t>
            </a:fld>
            <a:endParaRPr lang="en-J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EA829E4-7B8F-48ED-BCF8-1C0A3C644052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87037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493" algn="l" defTabSz="1218987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8987" algn="l" defTabSz="1218987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480" algn="l" defTabSz="1218987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7973" algn="l" defTabSz="1218987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k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8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resenters 4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EB3137-C70E-5649-BBAA-59D2667A9A3D}"/>
              </a:ext>
            </a:extLst>
          </p:cNvPr>
          <p:cNvSpPr/>
          <p:nvPr userDrawn="1"/>
        </p:nvSpPr>
        <p:spPr>
          <a:xfrm>
            <a:off x="1141412" y="4419600"/>
            <a:ext cx="2362200" cy="762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>
              <a:solidFill>
                <a:srgbClr val="2C353F"/>
              </a:solidFill>
              <a:latin typeface="Arial" panose="020B0604020202020204" pitchFamily="34" charset="0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2AD19D3-9931-1446-90D8-AEC37C806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381000"/>
            <a:ext cx="10969943" cy="11430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Multiple Presenters Title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3C0D66FC-49F1-0949-9EEF-290A006E7B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66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Click to edit subhead text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1D10BB20-3DE8-3C46-BB61-547C14A2AC9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141413" y="1905000"/>
            <a:ext cx="2362200" cy="2514600"/>
          </a:xfrm>
        </p:spPr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5BFB143C-9EBD-0142-B2F7-87243E769F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41412" y="4419600"/>
            <a:ext cx="2362200" cy="762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/ Title</a:t>
            </a:r>
          </a:p>
        </p:txBody>
      </p:sp>
      <p:sp>
        <p:nvSpPr>
          <p:cNvPr id="47" name="Picture Placeholder 42">
            <a:extLst>
              <a:ext uri="{FF2B5EF4-FFF2-40B4-BE49-F238E27FC236}">
                <a16:creationId xmlns:a16="http://schemas.microsoft.com/office/drawing/2014/main" id="{148631FD-0ABB-104C-9B38-FD53E19365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763589" y="1905000"/>
            <a:ext cx="2362200" cy="2514600"/>
          </a:xfrm>
        </p:spPr>
        <p:txBody>
          <a:bodyPr/>
          <a:lstStyle/>
          <a:p>
            <a:endParaRPr lang="en-US"/>
          </a:p>
        </p:txBody>
      </p:sp>
      <p:sp>
        <p:nvSpPr>
          <p:cNvPr id="49" name="Picture Placeholder 42">
            <a:extLst>
              <a:ext uri="{FF2B5EF4-FFF2-40B4-BE49-F238E27FC236}">
                <a16:creationId xmlns:a16="http://schemas.microsoft.com/office/drawing/2014/main" id="{1F38B12B-F980-C647-A7EA-BC35272CFBF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325251" y="1905000"/>
            <a:ext cx="2359152" cy="2514600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Picture Placeholder 42">
            <a:extLst>
              <a:ext uri="{FF2B5EF4-FFF2-40B4-BE49-F238E27FC236}">
                <a16:creationId xmlns:a16="http://schemas.microsoft.com/office/drawing/2014/main" id="{E5938BCA-0983-8C49-8805-563BFDF1507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837612" y="1905000"/>
            <a:ext cx="2362200" cy="2514600"/>
          </a:xfrm>
        </p:spPr>
        <p:txBody>
          <a:bodyPr/>
          <a:lstStyle/>
          <a:p>
            <a:endParaRPr lang="en-US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FA867970-967D-A744-9F88-8D9199B83B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41413" y="5257800"/>
            <a:ext cx="2362200" cy="5334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609447" indent="0">
              <a:buNone/>
              <a:defRPr sz="1400"/>
            </a:lvl2pPr>
            <a:lvl3pPr marL="1218895" indent="0">
              <a:buNone/>
              <a:defRPr sz="1400"/>
            </a:lvl3pPr>
            <a:lvl4pPr marL="1828343" indent="0">
              <a:buNone/>
              <a:defRPr sz="1400"/>
            </a:lvl4pPr>
            <a:lvl5pPr marL="2437790" indent="0">
              <a:buNone/>
              <a:defRPr sz="1400"/>
            </a:lvl5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60" name="Text Placeholder 58">
            <a:extLst>
              <a:ext uri="{FF2B5EF4-FFF2-40B4-BE49-F238E27FC236}">
                <a16:creationId xmlns:a16="http://schemas.microsoft.com/office/drawing/2014/main" id="{DCFA929A-2747-A746-AB49-697BAC9EA1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50142" y="5257800"/>
            <a:ext cx="2362200" cy="5334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609447" indent="0">
              <a:buNone/>
              <a:defRPr sz="1400"/>
            </a:lvl2pPr>
            <a:lvl3pPr marL="1218895" indent="0">
              <a:buNone/>
              <a:defRPr sz="1400"/>
            </a:lvl3pPr>
            <a:lvl4pPr marL="1828343" indent="0">
              <a:buNone/>
              <a:defRPr sz="1400"/>
            </a:lvl4pPr>
            <a:lvl5pPr marL="2437790" indent="0">
              <a:buNone/>
              <a:defRPr sz="1400"/>
            </a:lvl5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61" name="Text Placeholder 58">
            <a:extLst>
              <a:ext uri="{FF2B5EF4-FFF2-40B4-BE49-F238E27FC236}">
                <a16:creationId xmlns:a16="http://schemas.microsoft.com/office/drawing/2014/main" id="{F6FB34D1-DD41-9045-9284-2C18D9F7F3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5083" y="5257800"/>
            <a:ext cx="2362200" cy="5334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609447" indent="0">
              <a:buNone/>
              <a:defRPr sz="1400"/>
            </a:lvl2pPr>
            <a:lvl3pPr marL="1218895" indent="0">
              <a:buNone/>
              <a:defRPr sz="1400"/>
            </a:lvl3pPr>
            <a:lvl4pPr marL="1828343" indent="0">
              <a:buNone/>
              <a:defRPr sz="1400"/>
            </a:lvl4pPr>
            <a:lvl5pPr marL="2437790" indent="0">
              <a:buNone/>
              <a:defRPr sz="1400"/>
            </a:lvl5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62" name="Text Placeholder 58">
            <a:extLst>
              <a:ext uri="{FF2B5EF4-FFF2-40B4-BE49-F238E27FC236}">
                <a16:creationId xmlns:a16="http://schemas.microsoft.com/office/drawing/2014/main" id="{9CF66D46-1F4F-8E41-B35F-68D1EBEFCE7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33130" y="5257800"/>
            <a:ext cx="2362200" cy="5334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609447" indent="0">
              <a:buNone/>
              <a:defRPr sz="1400"/>
            </a:lvl2pPr>
            <a:lvl3pPr marL="1218895" indent="0">
              <a:buNone/>
              <a:defRPr sz="1400"/>
            </a:lvl3pPr>
            <a:lvl4pPr marL="1828343" indent="0">
              <a:buNone/>
              <a:defRPr sz="1400"/>
            </a:lvl4pPr>
            <a:lvl5pPr marL="2437790" indent="0">
              <a:buNone/>
              <a:defRPr sz="1400"/>
            </a:lvl5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6C8243C-C796-A54F-8CD4-FAF92E21861F}"/>
              </a:ext>
            </a:extLst>
          </p:cNvPr>
          <p:cNvSpPr/>
          <p:nvPr userDrawn="1"/>
        </p:nvSpPr>
        <p:spPr>
          <a:xfrm>
            <a:off x="3758220" y="4419600"/>
            <a:ext cx="2359152" cy="76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>
              <a:solidFill>
                <a:srgbClr val="2C353F"/>
              </a:solidFill>
              <a:latin typeface="Arial" panose="020B0604020202020204" pitchFamily="34" charset="0"/>
            </a:endParaRPr>
          </a:p>
        </p:txBody>
      </p:sp>
      <p:sp>
        <p:nvSpPr>
          <p:cNvPr id="66" name="Text Placeholder 44">
            <a:extLst>
              <a:ext uri="{FF2B5EF4-FFF2-40B4-BE49-F238E27FC236}">
                <a16:creationId xmlns:a16="http://schemas.microsoft.com/office/drawing/2014/main" id="{0F43D4D3-1A04-EA42-A665-2CB9E17125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7035" y="4419600"/>
            <a:ext cx="2317377" cy="762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/ Title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79034E4-7D1B-674F-9AAF-D196825356F7}"/>
              </a:ext>
            </a:extLst>
          </p:cNvPr>
          <p:cNvSpPr/>
          <p:nvPr userDrawn="1"/>
        </p:nvSpPr>
        <p:spPr>
          <a:xfrm>
            <a:off x="6323012" y="4419600"/>
            <a:ext cx="2359152" cy="762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>
              <a:solidFill>
                <a:srgbClr val="2C353F"/>
              </a:solidFill>
              <a:latin typeface="Arial" panose="020B0604020202020204" pitchFamily="34" charset="0"/>
            </a:endParaRPr>
          </a:p>
        </p:txBody>
      </p:sp>
      <p:sp>
        <p:nvSpPr>
          <p:cNvPr id="68" name="Text Placeholder 44">
            <a:extLst>
              <a:ext uri="{FF2B5EF4-FFF2-40B4-BE49-F238E27FC236}">
                <a16:creationId xmlns:a16="http://schemas.microsoft.com/office/drawing/2014/main" id="{0CEA006A-D678-BD49-8235-C5C736751A0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25251" y="4419600"/>
            <a:ext cx="2362200" cy="762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/ Title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050678D-FDAF-8448-AF79-319C6E36BB95}"/>
              </a:ext>
            </a:extLst>
          </p:cNvPr>
          <p:cNvSpPr/>
          <p:nvPr userDrawn="1"/>
        </p:nvSpPr>
        <p:spPr>
          <a:xfrm>
            <a:off x="8840660" y="4419600"/>
            <a:ext cx="2359152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>
              <a:solidFill>
                <a:srgbClr val="2C353F"/>
              </a:solidFill>
              <a:latin typeface="Arial" panose="020B0604020202020204" pitchFamily="34" charset="0"/>
            </a:endParaRPr>
          </a:p>
        </p:txBody>
      </p:sp>
      <p:sp>
        <p:nvSpPr>
          <p:cNvPr id="70" name="Text Placeholder 44">
            <a:extLst>
              <a:ext uri="{FF2B5EF4-FFF2-40B4-BE49-F238E27FC236}">
                <a16:creationId xmlns:a16="http://schemas.microsoft.com/office/drawing/2014/main" id="{43CADA4A-3D0E-FF49-8D89-F7FFE42B1F0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37612" y="4419600"/>
            <a:ext cx="2362200" cy="762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/ Title</a:t>
            </a:r>
          </a:p>
        </p:txBody>
      </p:sp>
    </p:spTree>
    <p:extLst>
      <p:ext uri="{BB962C8B-B14F-4D97-AF65-F5344CB8AC3E}">
        <p14:creationId xmlns:p14="http://schemas.microsoft.com/office/powerpoint/2010/main" val="72876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resenters Circle 4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JM" dirty="0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993494" y="1803400"/>
            <a:ext cx="1828324" cy="18288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  <a:endParaRPr lang="en-JM" dirty="0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65"/>
          </p:nvPr>
        </p:nvSpPr>
        <p:spPr>
          <a:xfrm>
            <a:off x="3706553" y="1854781"/>
            <a:ext cx="1828324" cy="18288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  <a:endParaRPr lang="en-JM" dirty="0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66"/>
          </p:nvPr>
        </p:nvSpPr>
        <p:spPr>
          <a:xfrm>
            <a:off x="6399133" y="1854781"/>
            <a:ext cx="1828324" cy="18288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  <a:endParaRPr lang="en-JM" dirty="0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9152400" y="1854781"/>
            <a:ext cx="1828324" cy="18288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  <a:endParaRPr lang="en-JM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912046" y="4699581"/>
            <a:ext cx="2457000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3637413" y="4699581"/>
            <a:ext cx="2457000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912047" y="3740149"/>
            <a:ext cx="2439880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71"/>
          </p:nvPr>
        </p:nvSpPr>
        <p:spPr>
          <a:xfrm>
            <a:off x="912045" y="4233916"/>
            <a:ext cx="1462659" cy="3090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3654533" y="3733800"/>
            <a:ext cx="2439880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73"/>
          </p:nvPr>
        </p:nvSpPr>
        <p:spPr>
          <a:xfrm>
            <a:off x="3654531" y="4227566"/>
            <a:ext cx="1462659" cy="3090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6399133" y="4699581"/>
            <a:ext cx="2457000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6416254" y="3733800"/>
            <a:ext cx="2439880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76"/>
          </p:nvPr>
        </p:nvSpPr>
        <p:spPr>
          <a:xfrm>
            <a:off x="6416251" y="4227566"/>
            <a:ext cx="1462659" cy="3090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9223957" y="4699581"/>
            <a:ext cx="2457000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9241078" y="3733800"/>
            <a:ext cx="2439880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79"/>
          </p:nvPr>
        </p:nvSpPr>
        <p:spPr>
          <a:xfrm>
            <a:off x="9241076" y="4227566"/>
            <a:ext cx="1462659" cy="3090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983968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680" y="394648"/>
            <a:ext cx="10969943" cy="1143000"/>
          </a:xfrm>
        </p:spPr>
        <p:txBody>
          <a:bodyPr/>
          <a:lstStyle>
            <a:lvl1pPr>
              <a:defRPr b="0" i="0" spc="-90" baseline="0"/>
            </a:lvl1pPr>
          </a:lstStyle>
          <a:p>
            <a:r>
              <a:rPr lang="en-US" dirty="0"/>
              <a:t>Click to edit title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73889" y="1222992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6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13"/>
          <p:cNvSpPr>
            <a:spLocks noGrp="1"/>
          </p:cNvSpPr>
          <p:nvPr>
            <p:ph sz="quarter" idx="13"/>
          </p:nvPr>
        </p:nvSpPr>
        <p:spPr>
          <a:xfrm>
            <a:off x="711015" y="1665406"/>
            <a:ext cx="3148780" cy="4039358"/>
          </a:xfr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3"/>
          <p:cNvSpPr>
            <a:spLocks noGrp="1"/>
          </p:cNvSpPr>
          <p:nvPr>
            <p:ph sz="quarter" idx="42"/>
          </p:nvPr>
        </p:nvSpPr>
        <p:spPr>
          <a:xfrm>
            <a:off x="4469236" y="1665406"/>
            <a:ext cx="3148780" cy="4039358"/>
          </a:xfr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43"/>
          </p:nvPr>
        </p:nvSpPr>
        <p:spPr>
          <a:xfrm>
            <a:off x="8329030" y="1665406"/>
            <a:ext cx="3148780" cy="4039358"/>
          </a:xfr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534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1319608" y="1905001"/>
            <a:ext cx="4062942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1320032" y="2616201"/>
            <a:ext cx="4062942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1320456" y="3429001"/>
            <a:ext cx="4062942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1320456" y="4140201"/>
            <a:ext cx="4062942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1320456" y="4851401"/>
            <a:ext cx="4062942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6906577" y="1905001"/>
            <a:ext cx="4062942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6907001" y="2616201"/>
            <a:ext cx="4062942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6907001" y="3429001"/>
            <a:ext cx="4062942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6907001" y="4140201"/>
            <a:ext cx="4062942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6907001" y="4851401"/>
            <a:ext cx="4062942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456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Content | Photo (left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3854" y="279400"/>
            <a:ext cx="5078677" cy="1143000"/>
          </a:xfrm>
        </p:spPr>
        <p:txBody>
          <a:bodyPr>
            <a:noAutofit/>
          </a:bodyPr>
          <a:lstStyle>
            <a:lvl1pPr algn="l">
              <a:defRPr sz="2666" b="0" i="0"/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-114300"/>
            <a:ext cx="6094413" cy="6032500"/>
          </a:xfrm>
        </p:spPr>
        <p:txBody>
          <a:bodyPr>
            <a:normAutofit/>
          </a:bodyPr>
          <a:lstStyle>
            <a:lvl1pPr marL="0" indent="0">
              <a:buNone/>
              <a:defRPr sz="1866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  <a:endParaRPr lang="en-JM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703854" y="1966359"/>
            <a:ext cx="4672383" cy="1320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48" indent="0">
              <a:buFontTx/>
              <a:buNone/>
              <a:defRPr sz="1466"/>
            </a:lvl2pPr>
            <a:lvl3pPr marL="1218895" indent="0">
              <a:buFontTx/>
              <a:buNone/>
              <a:defRPr sz="1466"/>
            </a:lvl3pPr>
            <a:lvl4pPr marL="1828343" indent="0">
              <a:buFontTx/>
              <a:buNone/>
              <a:defRPr sz="1466"/>
            </a:lvl4pPr>
            <a:lvl5pPr marL="2437790" indent="0">
              <a:buFontTx/>
              <a:buNone/>
              <a:defRPr sz="1466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7417371" y="4011062"/>
            <a:ext cx="3575388" cy="41063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4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48" indent="0">
              <a:buFontTx/>
              <a:buNone/>
              <a:defRPr/>
            </a:lvl2pPr>
            <a:lvl3pPr marL="1218895" indent="0">
              <a:buFontTx/>
              <a:buNone/>
              <a:defRPr/>
            </a:lvl3pPr>
            <a:lvl4pPr marL="1828343" indent="0">
              <a:buFontTx/>
              <a:buNone/>
              <a:defRPr/>
            </a:lvl4pPr>
            <a:lvl5pPr marL="243779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7417371" y="4711701"/>
            <a:ext cx="3575388" cy="62015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4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48" indent="0">
              <a:buFontTx/>
              <a:buNone/>
              <a:defRPr/>
            </a:lvl2pPr>
            <a:lvl3pPr marL="1218895" indent="0">
              <a:buFontTx/>
              <a:buNone/>
              <a:defRPr/>
            </a:lvl3pPr>
            <a:lvl4pPr marL="1828343" indent="0">
              <a:buFontTx/>
              <a:buNone/>
              <a:defRPr/>
            </a:lvl4pPr>
            <a:lvl5pPr marL="243779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6703854" y="1651004"/>
            <a:ext cx="4672383" cy="4762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6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218895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828343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437790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703854" y="1066800"/>
            <a:ext cx="5078677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6FAFEA-A9D1-F84A-A77B-76377F6A46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756" y="-220346"/>
            <a:ext cx="627958" cy="9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23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Content | Photo (right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4412" y="-114300"/>
            <a:ext cx="6094413" cy="6032500"/>
          </a:xfrm>
        </p:spPr>
        <p:txBody>
          <a:bodyPr>
            <a:normAutofit/>
          </a:bodyPr>
          <a:lstStyle>
            <a:lvl1pPr marL="0" indent="0">
              <a:buNone/>
              <a:defRPr sz="1866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  <a:endParaRPr lang="en-JM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58654" y="2067959"/>
            <a:ext cx="4672383" cy="1320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48" indent="0">
              <a:buFontTx/>
              <a:buNone/>
              <a:defRPr sz="1466"/>
            </a:lvl2pPr>
            <a:lvl3pPr marL="1218895" indent="0">
              <a:buFontTx/>
              <a:buNone/>
              <a:defRPr sz="1466"/>
            </a:lvl3pPr>
            <a:lvl4pPr marL="1828343" indent="0">
              <a:buFontTx/>
              <a:buNone/>
              <a:defRPr sz="1466"/>
            </a:lvl4pPr>
            <a:lvl5pPr marL="2437790" indent="0">
              <a:buFontTx/>
              <a:buNone/>
              <a:defRPr sz="1466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1407689" y="3947562"/>
            <a:ext cx="3250353" cy="41063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4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48" indent="0">
              <a:buFontTx/>
              <a:buNone/>
              <a:defRPr/>
            </a:lvl2pPr>
            <a:lvl3pPr marL="1218895" indent="0">
              <a:buFontTx/>
              <a:buNone/>
              <a:defRPr/>
            </a:lvl3pPr>
            <a:lvl4pPr marL="1828343" indent="0">
              <a:buFontTx/>
              <a:buNone/>
              <a:defRPr/>
            </a:lvl4pPr>
            <a:lvl5pPr marL="243779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1407689" y="4648201"/>
            <a:ext cx="3250353" cy="62015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4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48" indent="0">
              <a:buFontTx/>
              <a:buNone/>
              <a:defRPr/>
            </a:lvl2pPr>
            <a:lvl3pPr marL="1218895" indent="0">
              <a:buFontTx/>
              <a:buNone/>
              <a:defRPr/>
            </a:lvl3pPr>
            <a:lvl4pPr marL="1828343" indent="0">
              <a:buFontTx/>
              <a:buNone/>
              <a:defRPr/>
            </a:lvl4pPr>
            <a:lvl5pPr marL="243779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658654" y="1752604"/>
            <a:ext cx="4672383" cy="4762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6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218895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828343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437790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6FAFEA-A9D1-F84A-A77B-76377F6A46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756" y="-220346"/>
            <a:ext cx="627958" cy="91267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359DC2-AEB3-E84F-98B0-DAC8F2CF6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381000"/>
            <a:ext cx="10969943" cy="1143000"/>
          </a:xfrm>
        </p:spPr>
        <p:txBody>
          <a:bodyPr/>
          <a:lstStyle>
            <a:lvl1pPr>
              <a:defRPr b="0" i="0" spc="-90" baseline="0"/>
            </a:lvl1pPr>
          </a:lstStyle>
          <a:p>
            <a:r>
              <a:rPr lang="en-US" dirty="0"/>
              <a:t>Click to edit title</a:t>
            </a:r>
            <a:endParaRPr lang="en-JM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5FA96C4-EB3A-714D-B3CD-076A4469BC3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358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is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951757-088E-3F48-96EB-BA27BBA673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10148" y="787400"/>
            <a:ext cx="4475584" cy="4892040"/>
          </a:xfrm>
        </p:spPr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CDDC2ED-9071-6146-8848-BD43B204E6A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66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Click to edit subhead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F3D818B-69CD-994F-AB7E-383300070D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22030" y="1803400"/>
            <a:ext cx="2437765" cy="304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tabLst/>
              <a:defRPr sz="1733">
                <a:solidFill>
                  <a:schemeClr val="tx1"/>
                </a:solidFill>
              </a:defRPr>
            </a:lvl1pPr>
            <a:lvl2pPr marL="609448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2pPr>
            <a:lvl3pPr marL="1218895" indent="0">
              <a:buFont typeface="Arial" panose="020B0604020202020204" pitchFamily="34" charset="0"/>
              <a:buNone/>
              <a:defRPr sz="1466">
                <a:solidFill>
                  <a:schemeClr val="tx1"/>
                </a:solidFill>
              </a:defRPr>
            </a:lvl3pPr>
            <a:lvl4pPr marL="182834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4pPr>
            <a:lvl5pPr marL="243779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Topic Here</a:t>
            </a: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07CC932C-F737-A74E-9DB0-DD160F24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A0490D70-3CCD-A949-97E7-ABB6400851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22029" y="2108200"/>
            <a:ext cx="5383398" cy="508000"/>
          </a:xfrm>
        </p:spPr>
        <p:txBody>
          <a:bodyPr lIns="0" rIns="0">
            <a:noAutofit/>
          </a:bodyPr>
          <a:lstStyle>
            <a:lvl1pPr marL="0" indent="0">
              <a:buNone/>
              <a:defRPr sz="1466"/>
            </a:lvl1pPr>
            <a:lvl2pPr marL="609448" indent="0">
              <a:buNone/>
              <a:defRPr sz="14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31">
            <a:extLst>
              <a:ext uri="{FF2B5EF4-FFF2-40B4-BE49-F238E27FC236}">
                <a16:creationId xmlns:a16="http://schemas.microsoft.com/office/drawing/2014/main" id="{7AA1B083-0019-834D-A209-E2EAD7CAF4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22030" y="2795493"/>
            <a:ext cx="2437765" cy="304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tabLst/>
              <a:defRPr sz="1733">
                <a:solidFill>
                  <a:schemeClr val="tx1"/>
                </a:solidFill>
              </a:defRPr>
            </a:lvl1pPr>
            <a:lvl2pPr marL="609448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2pPr>
            <a:lvl3pPr marL="1218895" indent="0">
              <a:buFont typeface="Arial" panose="020B0604020202020204" pitchFamily="34" charset="0"/>
              <a:buNone/>
              <a:defRPr sz="1466">
                <a:solidFill>
                  <a:schemeClr val="tx1"/>
                </a:solidFill>
              </a:defRPr>
            </a:lvl3pPr>
            <a:lvl4pPr marL="182834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4pPr>
            <a:lvl5pPr marL="243779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Topic Here</a:t>
            </a:r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D28F0CB4-0A74-314F-8559-55B79A2192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22029" y="3100293"/>
            <a:ext cx="5383398" cy="508000"/>
          </a:xfrm>
        </p:spPr>
        <p:txBody>
          <a:bodyPr lIns="0" rIns="0">
            <a:noAutofit/>
          </a:bodyPr>
          <a:lstStyle>
            <a:lvl1pPr marL="0" indent="0">
              <a:buNone/>
              <a:defRPr sz="1466"/>
            </a:lvl1pPr>
            <a:lvl2pPr marL="609448" indent="0">
              <a:buNone/>
              <a:defRPr sz="14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31">
            <a:extLst>
              <a:ext uri="{FF2B5EF4-FFF2-40B4-BE49-F238E27FC236}">
                <a16:creationId xmlns:a16="http://schemas.microsoft.com/office/drawing/2014/main" id="{E2D10CEC-DDD5-9343-A546-7755C690AE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22030" y="3763681"/>
            <a:ext cx="2437765" cy="304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tabLst/>
              <a:defRPr sz="1733">
                <a:solidFill>
                  <a:schemeClr val="tx1"/>
                </a:solidFill>
              </a:defRPr>
            </a:lvl1pPr>
            <a:lvl2pPr marL="609448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2pPr>
            <a:lvl3pPr marL="1218895" indent="0">
              <a:buFont typeface="Arial" panose="020B0604020202020204" pitchFamily="34" charset="0"/>
              <a:buNone/>
              <a:defRPr sz="1466">
                <a:solidFill>
                  <a:schemeClr val="tx1"/>
                </a:solidFill>
              </a:defRPr>
            </a:lvl3pPr>
            <a:lvl4pPr marL="182834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4pPr>
            <a:lvl5pPr marL="243779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Topic Here</a:t>
            </a:r>
          </a:p>
        </p:txBody>
      </p:sp>
      <p:sp>
        <p:nvSpPr>
          <p:cNvPr id="47" name="Text Placeholder 42">
            <a:extLst>
              <a:ext uri="{FF2B5EF4-FFF2-40B4-BE49-F238E27FC236}">
                <a16:creationId xmlns:a16="http://schemas.microsoft.com/office/drawing/2014/main" id="{78F13541-2442-E242-B736-D7DDCEB48F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22029" y="4068481"/>
            <a:ext cx="5383398" cy="508000"/>
          </a:xfrm>
        </p:spPr>
        <p:txBody>
          <a:bodyPr lIns="0" rIns="0">
            <a:noAutofit/>
          </a:bodyPr>
          <a:lstStyle>
            <a:lvl1pPr marL="0" indent="0">
              <a:buNone/>
              <a:defRPr sz="1466"/>
            </a:lvl1pPr>
            <a:lvl2pPr marL="609448" indent="0">
              <a:buNone/>
              <a:defRPr sz="14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31">
            <a:extLst>
              <a:ext uri="{FF2B5EF4-FFF2-40B4-BE49-F238E27FC236}">
                <a16:creationId xmlns:a16="http://schemas.microsoft.com/office/drawing/2014/main" id="{78A57C88-4B8E-E946-AC5D-684363A266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22030" y="4767728"/>
            <a:ext cx="2437765" cy="304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tabLst/>
              <a:defRPr sz="1733">
                <a:solidFill>
                  <a:schemeClr val="tx1"/>
                </a:solidFill>
              </a:defRPr>
            </a:lvl1pPr>
            <a:lvl2pPr marL="609448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2pPr>
            <a:lvl3pPr marL="1218895" indent="0">
              <a:buFont typeface="Arial" panose="020B0604020202020204" pitchFamily="34" charset="0"/>
              <a:buNone/>
              <a:defRPr sz="1466">
                <a:solidFill>
                  <a:schemeClr val="tx1"/>
                </a:solidFill>
              </a:defRPr>
            </a:lvl3pPr>
            <a:lvl4pPr marL="182834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4pPr>
            <a:lvl5pPr marL="243779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Topic Here</a:t>
            </a:r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id="{E5A6FB17-AF1F-AF4B-BE29-5C2455CCFC2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22029" y="5072528"/>
            <a:ext cx="5383398" cy="508000"/>
          </a:xfrm>
        </p:spPr>
        <p:txBody>
          <a:bodyPr lIns="0" rIns="0">
            <a:noAutofit/>
          </a:bodyPr>
          <a:lstStyle>
            <a:lvl1pPr marL="0" indent="0">
              <a:buNone/>
              <a:defRPr sz="1466"/>
            </a:lvl1pPr>
            <a:lvl2pPr marL="609448" indent="0">
              <a:buNone/>
              <a:defRPr sz="14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97061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aphic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12589" y="2278585"/>
            <a:ext cx="3982529" cy="8540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833752" y="1913468"/>
            <a:ext cx="3277862" cy="4995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6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866">
                <a:solidFill>
                  <a:srgbClr val="0070C0"/>
                </a:solidFill>
              </a:defRPr>
            </a:lvl2pPr>
            <a:lvl3pPr marL="1218895" indent="0">
              <a:buFontTx/>
              <a:buNone/>
              <a:defRPr sz="1866">
                <a:solidFill>
                  <a:srgbClr val="0070C0"/>
                </a:solidFill>
              </a:defRPr>
            </a:lvl3pPr>
            <a:lvl4pPr marL="1828343" indent="0">
              <a:buFontTx/>
              <a:buNone/>
              <a:defRPr sz="1866">
                <a:solidFill>
                  <a:srgbClr val="0070C0"/>
                </a:solidFill>
              </a:defRPr>
            </a:lvl4pPr>
            <a:lvl5pPr marL="2437790" indent="0">
              <a:buFontTx/>
              <a:buNone/>
              <a:defRPr sz="1866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008581" y="2270118"/>
            <a:ext cx="3982529" cy="8540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7029742" y="1905000"/>
            <a:ext cx="3277862" cy="4995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6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866">
                <a:solidFill>
                  <a:srgbClr val="0070C0"/>
                </a:solidFill>
              </a:defRPr>
            </a:lvl2pPr>
            <a:lvl3pPr marL="1218895" indent="0">
              <a:buFontTx/>
              <a:buNone/>
              <a:defRPr sz="1866">
                <a:solidFill>
                  <a:srgbClr val="0070C0"/>
                </a:solidFill>
              </a:defRPr>
            </a:lvl3pPr>
            <a:lvl4pPr marL="1828343" indent="0">
              <a:buFontTx/>
              <a:buNone/>
              <a:defRPr sz="1866">
                <a:solidFill>
                  <a:srgbClr val="0070C0"/>
                </a:solidFill>
              </a:defRPr>
            </a:lvl4pPr>
            <a:lvl5pPr marL="2437790" indent="0">
              <a:buFontTx/>
              <a:buNone/>
              <a:defRPr sz="1866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725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812587" y="2015320"/>
            <a:ext cx="3459161" cy="3703092"/>
          </a:xfrm>
        </p:spPr>
        <p:txBody>
          <a:bodyPr>
            <a:normAutofit/>
          </a:bodyPr>
          <a:lstStyle>
            <a:lvl1pPr algn="l">
              <a:buNone/>
              <a:defRPr sz="1466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8"/>
          <p:cNvSpPr>
            <a:spLocks noGrp="1"/>
          </p:cNvSpPr>
          <p:nvPr>
            <p:ph sz="quarter" idx="39"/>
          </p:nvPr>
        </p:nvSpPr>
        <p:spPr>
          <a:xfrm>
            <a:off x="796208" y="1585036"/>
            <a:ext cx="3202586" cy="46329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66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4570808" y="2015320"/>
            <a:ext cx="3459161" cy="3703092"/>
          </a:xfrm>
        </p:spPr>
        <p:txBody>
          <a:bodyPr>
            <a:normAutofit/>
          </a:bodyPr>
          <a:lstStyle>
            <a:lvl1pPr algn="l">
              <a:buNone/>
              <a:defRPr sz="1466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8430603" y="2015320"/>
            <a:ext cx="3459161" cy="3703092"/>
          </a:xfrm>
        </p:spPr>
        <p:txBody>
          <a:bodyPr>
            <a:normAutofit/>
          </a:bodyPr>
          <a:lstStyle>
            <a:lvl1pPr algn="l">
              <a:buNone/>
              <a:defRPr sz="1466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8"/>
          <p:cNvSpPr>
            <a:spLocks noGrp="1"/>
          </p:cNvSpPr>
          <p:nvPr>
            <p:ph sz="quarter" idx="60"/>
          </p:nvPr>
        </p:nvSpPr>
        <p:spPr>
          <a:xfrm>
            <a:off x="4585649" y="1585036"/>
            <a:ext cx="3239578" cy="46329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66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8"/>
          <p:cNvSpPr>
            <a:spLocks noGrp="1"/>
          </p:cNvSpPr>
          <p:nvPr>
            <p:ph sz="quarter" idx="61"/>
          </p:nvPr>
        </p:nvSpPr>
        <p:spPr>
          <a:xfrm>
            <a:off x="8407021" y="1585036"/>
            <a:ext cx="3277999" cy="46329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66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88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874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oxes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A2B1E5-763C-D141-AE3E-0054B4531864}"/>
              </a:ext>
            </a:extLst>
          </p:cNvPr>
          <p:cNvSpPr/>
          <p:nvPr userDrawn="1"/>
        </p:nvSpPr>
        <p:spPr>
          <a:xfrm>
            <a:off x="3784944" y="1905000"/>
            <a:ext cx="2336191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E4DD6E-D176-1741-A9ED-BD432F36C89E}"/>
              </a:ext>
            </a:extLst>
          </p:cNvPr>
          <p:cNvSpPr/>
          <p:nvPr userDrawn="1"/>
        </p:nvSpPr>
        <p:spPr>
          <a:xfrm>
            <a:off x="6324282" y="1905000"/>
            <a:ext cx="2336191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2B554D-99C2-934B-8C3B-6A2D2393E7C7}"/>
              </a:ext>
            </a:extLst>
          </p:cNvPr>
          <p:cNvSpPr/>
          <p:nvPr userDrawn="1"/>
        </p:nvSpPr>
        <p:spPr>
          <a:xfrm>
            <a:off x="8863621" y="1905000"/>
            <a:ext cx="2336191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354FA0-8840-F646-97A7-4296CEC26C33}"/>
              </a:ext>
            </a:extLst>
          </p:cNvPr>
          <p:cNvSpPr/>
          <p:nvPr userDrawn="1"/>
        </p:nvSpPr>
        <p:spPr>
          <a:xfrm>
            <a:off x="3784308" y="5181600"/>
            <a:ext cx="2336191" cy="4064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>
              <a:solidFill>
                <a:srgbClr val="2C353F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F3E2C0-58A4-884F-B99B-9F164BB40352}"/>
              </a:ext>
            </a:extLst>
          </p:cNvPr>
          <p:cNvSpPr/>
          <p:nvPr userDrawn="1"/>
        </p:nvSpPr>
        <p:spPr>
          <a:xfrm>
            <a:off x="6323646" y="5181600"/>
            <a:ext cx="2336191" cy="406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>
              <a:solidFill>
                <a:srgbClr val="2C353F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1EB252-6D17-6F41-93B3-FC1CF4095E0C}"/>
              </a:ext>
            </a:extLst>
          </p:cNvPr>
          <p:cNvSpPr/>
          <p:nvPr userDrawn="1"/>
        </p:nvSpPr>
        <p:spPr>
          <a:xfrm>
            <a:off x="8862985" y="5181600"/>
            <a:ext cx="2336191" cy="406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>
              <a:solidFill>
                <a:srgbClr val="2C353F"/>
              </a:solidFill>
              <a:latin typeface="Arial" panose="020B0604020202020204" pitchFamily="34" charset="0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2AD19D3-9931-1446-90D8-AEC37C806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381000"/>
            <a:ext cx="10969943" cy="11430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3C0D66FC-49F1-0949-9EEF-290A006E7B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66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Click to edit subhead text</a:t>
            </a:r>
          </a:p>
        </p:txBody>
      </p:sp>
    </p:spTree>
    <p:extLst>
      <p:ext uri="{BB962C8B-B14F-4D97-AF65-F5344CB8AC3E}">
        <p14:creationId xmlns:p14="http://schemas.microsoft.com/office/powerpoint/2010/main" val="2340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9" grpId="0" animBg="1"/>
      <p:bldP spid="24" grpId="0" animBg="1"/>
      <p:bldP spid="29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oxes 4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A2B1E5-763C-D141-AE3E-0054B4531864}"/>
              </a:ext>
            </a:extLst>
          </p:cNvPr>
          <p:cNvSpPr/>
          <p:nvPr userDrawn="1"/>
        </p:nvSpPr>
        <p:spPr>
          <a:xfrm>
            <a:off x="3784944" y="1905000"/>
            <a:ext cx="2336191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E4DD6E-D176-1741-A9ED-BD432F36C89E}"/>
              </a:ext>
            </a:extLst>
          </p:cNvPr>
          <p:cNvSpPr/>
          <p:nvPr userDrawn="1"/>
        </p:nvSpPr>
        <p:spPr>
          <a:xfrm>
            <a:off x="6324282" y="1905000"/>
            <a:ext cx="2336191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2B554D-99C2-934B-8C3B-6A2D2393E7C7}"/>
              </a:ext>
            </a:extLst>
          </p:cNvPr>
          <p:cNvSpPr/>
          <p:nvPr userDrawn="1"/>
        </p:nvSpPr>
        <p:spPr>
          <a:xfrm>
            <a:off x="8863621" y="1905000"/>
            <a:ext cx="2336191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354FA0-8840-F646-97A7-4296CEC26C33}"/>
              </a:ext>
            </a:extLst>
          </p:cNvPr>
          <p:cNvSpPr/>
          <p:nvPr userDrawn="1"/>
        </p:nvSpPr>
        <p:spPr>
          <a:xfrm>
            <a:off x="3784308" y="5181600"/>
            <a:ext cx="2336191" cy="406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>
              <a:solidFill>
                <a:srgbClr val="2C353F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F3E2C0-58A4-884F-B99B-9F164BB40352}"/>
              </a:ext>
            </a:extLst>
          </p:cNvPr>
          <p:cNvSpPr/>
          <p:nvPr userDrawn="1"/>
        </p:nvSpPr>
        <p:spPr>
          <a:xfrm>
            <a:off x="6323646" y="5181600"/>
            <a:ext cx="2336191" cy="406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>
              <a:solidFill>
                <a:srgbClr val="2C353F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1EB252-6D17-6F41-93B3-FC1CF4095E0C}"/>
              </a:ext>
            </a:extLst>
          </p:cNvPr>
          <p:cNvSpPr/>
          <p:nvPr userDrawn="1"/>
        </p:nvSpPr>
        <p:spPr>
          <a:xfrm>
            <a:off x="8862985" y="5181600"/>
            <a:ext cx="2336191" cy="406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>
              <a:solidFill>
                <a:srgbClr val="2C353F"/>
              </a:solidFill>
              <a:latin typeface="Arial" panose="020B0604020202020204" pitchFamily="34" charset="0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2AD19D3-9931-1446-90D8-AEC37C806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381000"/>
            <a:ext cx="10969943" cy="11430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3C0D66FC-49F1-0949-9EEF-290A006E7B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66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Click to edit subhead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4BFB3A-8CA7-9249-9805-F1C9BFC19B40}"/>
              </a:ext>
            </a:extLst>
          </p:cNvPr>
          <p:cNvSpPr/>
          <p:nvPr userDrawn="1"/>
        </p:nvSpPr>
        <p:spPr>
          <a:xfrm>
            <a:off x="1243621" y="1905000"/>
            <a:ext cx="2336191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620421-9B53-6C44-9995-6441444693F6}"/>
              </a:ext>
            </a:extLst>
          </p:cNvPr>
          <p:cNvSpPr/>
          <p:nvPr userDrawn="1"/>
        </p:nvSpPr>
        <p:spPr>
          <a:xfrm>
            <a:off x="1242985" y="5181600"/>
            <a:ext cx="2336191" cy="4064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>
              <a:solidFill>
                <a:srgbClr val="2C353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5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9" grpId="0" animBg="1"/>
      <p:bldP spid="24" grpId="0" animBg="1"/>
      <p:bldP spid="29" grpId="0" animBg="1"/>
      <p:bldP spid="10" grpId="0" animBg="1"/>
      <p:bldP spid="1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k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5867400"/>
          </a:xfrm>
          <a:prstGeom prst="rect">
            <a:avLst/>
          </a:prstGeom>
        </p:spPr>
      </p:pic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8825" cy="5969000"/>
          </a:xfrm>
        </p:spPr>
        <p:txBody>
          <a:bodyPr/>
          <a:lstStyle/>
          <a:p>
            <a:r>
              <a:rPr lang="en-US" dirty="0"/>
              <a:t>Click icon to add picture. Use CROP tool under Picture Format to size / position.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B794F-148A-7046-8B41-22C9F29115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56" y="-220346"/>
            <a:ext cx="627958" cy="9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3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(Cent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2402006" y="1637731"/>
            <a:ext cx="7683689" cy="390326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</p:spTree>
    <p:extLst>
      <p:ext uri="{BB962C8B-B14F-4D97-AF65-F5344CB8AC3E}">
        <p14:creationId xmlns:p14="http://schemas.microsoft.com/office/powerpoint/2010/main" val="1625682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6297559" y="2006600"/>
            <a:ext cx="4977104" cy="3251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914162" y="2006600"/>
            <a:ext cx="4977104" cy="3251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</p:spTree>
    <p:extLst>
      <p:ext uri="{BB962C8B-B14F-4D97-AF65-F5344CB8AC3E}">
        <p14:creationId xmlns:p14="http://schemas.microsoft.com/office/powerpoint/2010/main" val="2945379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 Photo (lt) and Content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609441" y="1701801"/>
            <a:ext cx="3561422" cy="40089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  <a:endParaRPr lang="en-JM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4594966" y="2130915"/>
            <a:ext cx="2835595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448" indent="0">
              <a:buFontTx/>
              <a:buNone/>
              <a:defRPr sz="1600"/>
            </a:lvl2pPr>
            <a:lvl3pPr marL="1218895" indent="0">
              <a:buFontTx/>
              <a:buNone/>
              <a:defRPr sz="1600"/>
            </a:lvl3pPr>
            <a:lvl4pPr marL="1828343" indent="0">
              <a:buFontTx/>
              <a:buNone/>
              <a:defRPr sz="1600"/>
            </a:lvl4pPr>
            <a:lvl5pPr marL="243779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8254040" y="2120331"/>
            <a:ext cx="2835595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448" indent="0">
              <a:buFontTx/>
              <a:buNone/>
              <a:defRPr sz="1600"/>
            </a:lvl2pPr>
            <a:lvl3pPr marL="1218895" indent="0">
              <a:buFontTx/>
              <a:buNone/>
              <a:defRPr sz="1600"/>
            </a:lvl3pPr>
            <a:lvl4pPr marL="1828343" indent="0">
              <a:buFontTx/>
              <a:buNone/>
              <a:defRPr sz="1600"/>
            </a:lvl4pPr>
            <a:lvl5pPr marL="243779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4612847" y="4247768"/>
            <a:ext cx="2835595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448" indent="0">
              <a:buFontTx/>
              <a:buNone/>
              <a:defRPr sz="1600"/>
            </a:lvl2pPr>
            <a:lvl3pPr marL="1218895" indent="0">
              <a:buFontTx/>
              <a:buNone/>
              <a:defRPr sz="1600"/>
            </a:lvl3pPr>
            <a:lvl4pPr marL="1828343" indent="0">
              <a:buFontTx/>
              <a:buNone/>
              <a:defRPr sz="1600"/>
            </a:lvl4pPr>
            <a:lvl5pPr marL="243779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8203680" y="4237184"/>
            <a:ext cx="2835595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448" indent="0">
              <a:buFontTx/>
              <a:buNone/>
              <a:defRPr sz="1600"/>
            </a:lvl2pPr>
            <a:lvl3pPr marL="1218895" indent="0">
              <a:buFontTx/>
              <a:buNone/>
              <a:defRPr sz="1600"/>
            </a:lvl3pPr>
            <a:lvl4pPr marL="1828343" indent="0">
              <a:buFontTx/>
              <a:buNone/>
              <a:defRPr sz="1600"/>
            </a:lvl4pPr>
            <a:lvl5pPr marL="243779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612944" y="1730676"/>
            <a:ext cx="2677525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/>
            </a:lvl2pPr>
            <a:lvl3pPr marL="1218895" indent="0">
              <a:buFontTx/>
              <a:buNone/>
              <a:defRPr/>
            </a:lvl3pPr>
            <a:lvl4pPr marL="1828343" indent="0">
              <a:buFontTx/>
              <a:buNone/>
              <a:defRPr/>
            </a:lvl4pPr>
            <a:lvl5pPr marL="243779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8243248" y="1730676"/>
            <a:ext cx="2602295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/>
            </a:lvl2pPr>
            <a:lvl3pPr marL="1218895" indent="0">
              <a:buFontTx/>
              <a:buNone/>
              <a:defRPr/>
            </a:lvl3pPr>
            <a:lvl4pPr marL="1828343" indent="0">
              <a:buFontTx/>
              <a:buNone/>
              <a:defRPr/>
            </a:lvl4pPr>
            <a:lvl5pPr marL="243779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4626591" y="3843112"/>
            <a:ext cx="2663878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/>
            </a:lvl2pPr>
            <a:lvl3pPr marL="1218895" indent="0">
              <a:buFontTx/>
              <a:buNone/>
              <a:defRPr/>
            </a:lvl3pPr>
            <a:lvl4pPr marL="1828343" indent="0">
              <a:buFontTx/>
              <a:buNone/>
              <a:defRPr/>
            </a:lvl4pPr>
            <a:lvl5pPr marL="243779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8202305" y="3843112"/>
            <a:ext cx="2643238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/>
            </a:lvl2pPr>
            <a:lvl3pPr marL="1218895" indent="0">
              <a:buFontTx/>
              <a:buNone/>
              <a:defRPr/>
            </a:lvl3pPr>
            <a:lvl4pPr marL="1828343" indent="0">
              <a:buFontTx/>
              <a:buNone/>
              <a:defRPr/>
            </a:lvl4pPr>
            <a:lvl5pPr marL="243779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178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hotos 4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6297559" y="1797800"/>
            <a:ext cx="2539339" cy="1828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6297559" y="4038600"/>
            <a:ext cx="2539339" cy="1828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  <p:sp>
        <p:nvSpPr>
          <p:cNvPr id="5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812588" y="1797800"/>
            <a:ext cx="2539339" cy="1828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812588" y="4038600"/>
            <a:ext cx="2539339" cy="1828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4D09CD47-BB7A-3A47-8B86-CF632ED828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34907" y="2240098"/>
            <a:ext cx="2835595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448" indent="0">
              <a:buFontTx/>
              <a:buNone/>
              <a:defRPr sz="1600"/>
            </a:lvl2pPr>
            <a:lvl3pPr marL="1218895" indent="0">
              <a:buFontTx/>
              <a:buNone/>
              <a:defRPr sz="1600"/>
            </a:lvl3pPr>
            <a:lvl4pPr marL="1828343" indent="0">
              <a:buFontTx/>
              <a:buNone/>
              <a:defRPr sz="1600"/>
            </a:lvl4pPr>
            <a:lvl5pPr marL="243779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6F66130E-3475-744A-85E0-9BC695CF5F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52885" y="1839859"/>
            <a:ext cx="2677525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/>
            </a:lvl2pPr>
            <a:lvl3pPr marL="1218895" indent="0">
              <a:buFontTx/>
              <a:buNone/>
              <a:defRPr/>
            </a:lvl3pPr>
            <a:lvl4pPr marL="1828343" indent="0">
              <a:buFontTx/>
              <a:buNone/>
              <a:defRPr/>
            </a:lvl4pPr>
            <a:lvl5pPr marL="243779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F430763C-1AE9-9642-A0A0-5864D27A83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34907" y="4438839"/>
            <a:ext cx="2835595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448" indent="0">
              <a:buFontTx/>
              <a:buNone/>
              <a:defRPr sz="1600"/>
            </a:lvl2pPr>
            <a:lvl3pPr marL="1218895" indent="0">
              <a:buFontTx/>
              <a:buNone/>
              <a:defRPr sz="1600"/>
            </a:lvl3pPr>
            <a:lvl4pPr marL="1828343" indent="0">
              <a:buFontTx/>
              <a:buNone/>
              <a:defRPr sz="1600"/>
            </a:lvl4pPr>
            <a:lvl5pPr marL="243779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A286E438-B54E-3543-A693-C44390C66EE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52885" y="4038600"/>
            <a:ext cx="2677525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/>
            </a:lvl2pPr>
            <a:lvl3pPr marL="1218895" indent="0">
              <a:buFontTx/>
              <a:buNone/>
              <a:defRPr/>
            </a:lvl3pPr>
            <a:lvl4pPr marL="1828343" indent="0">
              <a:buFontTx/>
              <a:buNone/>
              <a:defRPr/>
            </a:lvl4pPr>
            <a:lvl5pPr marL="243779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1FD90383-888D-6545-8137-73F780D20CD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95834" y="4438839"/>
            <a:ext cx="2835595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448" indent="0">
              <a:buFontTx/>
              <a:buNone/>
              <a:defRPr sz="1600"/>
            </a:lvl2pPr>
            <a:lvl3pPr marL="1218895" indent="0">
              <a:buFontTx/>
              <a:buNone/>
              <a:defRPr sz="1600"/>
            </a:lvl3pPr>
            <a:lvl4pPr marL="1828343" indent="0">
              <a:buFontTx/>
              <a:buNone/>
              <a:defRPr sz="1600"/>
            </a:lvl4pPr>
            <a:lvl5pPr marL="243779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BD94E69F-8C01-C349-9A68-2A504D133F7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913812" y="4038600"/>
            <a:ext cx="2677525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/>
            </a:lvl2pPr>
            <a:lvl3pPr marL="1218895" indent="0">
              <a:buFontTx/>
              <a:buNone/>
              <a:defRPr/>
            </a:lvl3pPr>
            <a:lvl4pPr marL="1828343" indent="0">
              <a:buFontTx/>
              <a:buNone/>
              <a:defRPr/>
            </a:lvl4pPr>
            <a:lvl5pPr marL="243779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B5622ECC-50C7-D64E-92F5-4C45C275C94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895834" y="2229039"/>
            <a:ext cx="2835595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448" indent="0">
              <a:buFontTx/>
              <a:buNone/>
              <a:defRPr sz="1600"/>
            </a:lvl2pPr>
            <a:lvl3pPr marL="1218895" indent="0">
              <a:buFontTx/>
              <a:buNone/>
              <a:defRPr sz="1600"/>
            </a:lvl3pPr>
            <a:lvl4pPr marL="1828343" indent="0">
              <a:buFontTx/>
              <a:buNone/>
              <a:defRPr sz="1600"/>
            </a:lvl4pPr>
            <a:lvl5pPr marL="243779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7CACAE38-C1A0-734D-8BAE-0B9773603C8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3812" y="1828800"/>
            <a:ext cx="2677525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/>
            </a:lvl2pPr>
            <a:lvl3pPr marL="1218895" indent="0">
              <a:buFontTx/>
              <a:buNone/>
              <a:defRPr/>
            </a:lvl3pPr>
            <a:lvl4pPr marL="1828343" indent="0">
              <a:buFontTx/>
              <a:buNone/>
              <a:defRPr/>
            </a:lvl4pPr>
            <a:lvl5pPr marL="243779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42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3CF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7719589" y="1665405"/>
            <a:ext cx="3318069" cy="40939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  <p:sp>
        <p:nvSpPr>
          <p:cNvPr id="5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1015735" y="1659805"/>
            <a:ext cx="3318069" cy="40939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4367662" y="1665405"/>
            <a:ext cx="3318069" cy="40939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925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4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6331417" y="1733267"/>
            <a:ext cx="2539339" cy="394420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9141619" y="1733267"/>
            <a:ext cx="2539339" cy="394420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  <p:sp>
        <p:nvSpPr>
          <p:cNvPr id="5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711015" y="1727667"/>
            <a:ext cx="2539339" cy="394420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3521216" y="1733267"/>
            <a:ext cx="2539339" cy="394420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6334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5 Diagonal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1"/>
          <p:cNvSpPr>
            <a:spLocks noGrp="1"/>
          </p:cNvSpPr>
          <p:nvPr>
            <p:ph type="pic" sz="quarter" idx="27" hasCustomPrompt="1"/>
          </p:nvPr>
        </p:nvSpPr>
        <p:spPr>
          <a:xfrm>
            <a:off x="2945633" y="1803400"/>
            <a:ext cx="2049405" cy="193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29" hasCustomPrompt="1"/>
          </p:nvPr>
        </p:nvSpPr>
        <p:spPr>
          <a:xfrm>
            <a:off x="7008574" y="1797800"/>
            <a:ext cx="2049405" cy="193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picture. Use CROP tool under Picture Format to size / position.</a:t>
            </a:r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3" hasCustomPrompt="1"/>
          </p:nvPr>
        </p:nvSpPr>
        <p:spPr>
          <a:xfrm>
            <a:off x="914162" y="3733800"/>
            <a:ext cx="2049405" cy="193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5" hasCustomPrompt="1"/>
          </p:nvPr>
        </p:nvSpPr>
        <p:spPr>
          <a:xfrm>
            <a:off x="4977103" y="3733800"/>
            <a:ext cx="2049405" cy="193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picture. Use CROP tool under Picture Format to size / position.</a:t>
            </a:r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37" hasCustomPrompt="1"/>
          </p:nvPr>
        </p:nvSpPr>
        <p:spPr>
          <a:xfrm>
            <a:off x="9040045" y="3733800"/>
            <a:ext cx="2049405" cy="193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picture. Use CROP tool under Picture Format to size / position.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441" y="381000"/>
            <a:ext cx="10969943" cy="11430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591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k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8" y="-152400"/>
            <a:ext cx="12391972" cy="7315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44B08D-F442-C744-954D-0DC5FE3DC0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56" y="-220346"/>
            <a:ext cx="627958" cy="912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35C84F-70FE-0547-AFFD-95310D6076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9412" y="5486400"/>
            <a:ext cx="4053486" cy="110824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B6EAC8-8B2B-7546-AC6A-FF3BDCC22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7788" y="3733800"/>
            <a:ext cx="12342813" cy="6096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33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b="0" i="0" dirty="0">
                <a:latin typeface="Arial" charset="0"/>
                <a:ea typeface="Arial" charset="0"/>
                <a:cs typeface="Arial" charset="0"/>
              </a:rPr>
              <a:t>Date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3A594F8A-7991-9F45-8A34-065C189C3E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76201" y="1600200"/>
            <a:ext cx="12342813" cy="914400"/>
          </a:xfrm>
        </p:spPr>
        <p:txBody>
          <a:bodyPr bIns="0">
            <a:normAutofit/>
          </a:bodyPr>
          <a:lstStyle>
            <a:lvl1pPr marL="0" indent="0" algn="ctr">
              <a:buNone/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Webinar title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7E164D1-EC8B-214C-A085-5AC41B5AF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23" b="6410"/>
          <a:stretch/>
        </p:blipFill>
        <p:spPr>
          <a:xfrm rot="10800000" flipV="1">
            <a:off x="4265612" y="3429000"/>
            <a:ext cx="3657600" cy="10470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4764AE-EFFD-4045-BEFA-C5E41555B7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77788" y="2590800"/>
            <a:ext cx="12344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2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899190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1117309" y="1945640"/>
            <a:ext cx="3758221" cy="365760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1117309" y="2209800"/>
            <a:ext cx="3758221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6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 marL="609448" indent="0">
              <a:buFontTx/>
              <a:buNone/>
              <a:defRPr/>
            </a:lvl2pPr>
            <a:lvl3pPr marL="1218895" indent="0">
              <a:buFontTx/>
              <a:buNone/>
              <a:defRPr/>
            </a:lvl3pPr>
            <a:lvl4pPr marL="1828343" indent="0">
              <a:buFontTx/>
              <a:buNone/>
              <a:defRPr/>
            </a:lvl4pPr>
            <a:lvl5pPr marL="243779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1117309" y="3368040"/>
            <a:ext cx="3758221" cy="365760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1117309" y="3632200"/>
            <a:ext cx="3758221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6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 marL="609448" indent="0">
              <a:buFontTx/>
              <a:buNone/>
              <a:defRPr/>
            </a:lvl2pPr>
            <a:lvl3pPr marL="1218895" indent="0">
              <a:buFontTx/>
              <a:buNone/>
              <a:defRPr/>
            </a:lvl3pPr>
            <a:lvl4pPr marL="1828343" indent="0">
              <a:buFontTx/>
              <a:buNone/>
              <a:defRPr/>
            </a:lvl4pPr>
            <a:lvl5pPr marL="243779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117309" y="4790440"/>
            <a:ext cx="3758221" cy="365760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1117309" y="5054600"/>
            <a:ext cx="3758221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6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 marL="609448" indent="0">
              <a:buFontTx/>
              <a:buNone/>
              <a:defRPr/>
            </a:lvl2pPr>
            <a:lvl3pPr marL="1218895" indent="0">
              <a:buFontTx/>
              <a:buNone/>
              <a:defRPr/>
            </a:lvl3pPr>
            <a:lvl4pPr marL="1828343" indent="0">
              <a:buFontTx/>
              <a:buNone/>
              <a:defRPr/>
            </a:lvl4pPr>
            <a:lvl5pPr marL="243779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4369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711015" y="1803400"/>
            <a:ext cx="2844059" cy="1625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6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  <a:endParaRPr lang="en-JM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3679924" y="1803400"/>
            <a:ext cx="2844059" cy="1625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6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  <a:endParaRPr lang="en-JM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711015" y="3530600"/>
            <a:ext cx="2844059" cy="1625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6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  <a:endParaRPr lang="en-JM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3679924" y="3530600"/>
            <a:ext cx="2844059" cy="1625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6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513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2063463" y="2209800"/>
            <a:ext cx="3263150" cy="204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6431125" y="2209800"/>
            <a:ext cx="3263150" cy="204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</p:spTree>
    <p:extLst>
      <p:ext uri="{BB962C8B-B14F-4D97-AF65-F5344CB8AC3E}">
        <p14:creationId xmlns:p14="http://schemas.microsoft.com/office/powerpoint/2010/main" val="2126850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6431125" y="0"/>
            <a:ext cx="5757700" cy="5969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</p:spTree>
    <p:extLst>
      <p:ext uri="{BB962C8B-B14F-4D97-AF65-F5344CB8AC3E}">
        <p14:creationId xmlns:p14="http://schemas.microsoft.com/office/powerpoint/2010/main" val="3503730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0" y="1823720"/>
            <a:ext cx="3047206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047206" y="1823720"/>
            <a:ext cx="3047206" cy="304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0" i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6094413" y="1823720"/>
            <a:ext cx="3047206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0" i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9141619" y="1823720"/>
            <a:ext cx="3047206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0" i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0" y="2129789"/>
            <a:ext cx="3035017" cy="174625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  <a:endParaRPr lang="en-JM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3047206" y="2129789"/>
            <a:ext cx="3035017" cy="174625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  <a:endParaRPr lang="en-JM" dirty="0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6094413" y="2128520"/>
            <a:ext cx="3035017" cy="174625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  <a:endParaRPr lang="en-JM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9141619" y="2128520"/>
            <a:ext cx="3047206" cy="174625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  <a:endParaRPr lang="en-JM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8"/>
          </p:nvPr>
        </p:nvSpPr>
        <p:spPr>
          <a:xfrm>
            <a:off x="609441" y="4059768"/>
            <a:ext cx="2336191" cy="4868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6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48" indent="0">
              <a:buFontTx/>
              <a:buNone/>
              <a:defRPr sz="1466" b="1"/>
            </a:lvl2pPr>
            <a:lvl3pPr marL="1218895" indent="0">
              <a:buFontTx/>
              <a:buNone/>
              <a:defRPr sz="1466" b="1"/>
            </a:lvl3pPr>
            <a:lvl4pPr marL="1828343" indent="0">
              <a:buFontTx/>
              <a:buNone/>
              <a:defRPr sz="1466" b="1"/>
            </a:lvl4pPr>
            <a:lvl5pPr marL="2437790" indent="0">
              <a:buFontTx/>
              <a:buNone/>
              <a:defRPr sz="1466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9"/>
          </p:nvPr>
        </p:nvSpPr>
        <p:spPr>
          <a:xfrm>
            <a:off x="609441" y="4546600"/>
            <a:ext cx="2336191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48" indent="0">
              <a:buFontTx/>
              <a:buNone/>
              <a:defRPr sz="1466"/>
            </a:lvl2pPr>
            <a:lvl3pPr marL="1218895" indent="0">
              <a:buFontTx/>
              <a:buNone/>
              <a:defRPr sz="1466"/>
            </a:lvl3pPr>
            <a:lvl4pPr marL="1828343" indent="0">
              <a:buFontTx/>
              <a:buNone/>
              <a:defRPr sz="1466"/>
            </a:lvl4pPr>
            <a:lvl5pPr marL="2437790" indent="0">
              <a:buFontTx/>
              <a:buNone/>
              <a:defRPr sz="146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5"/>
          <p:cNvSpPr>
            <a:spLocks noGrp="1"/>
          </p:cNvSpPr>
          <p:nvPr>
            <p:ph type="body" sz="quarter" idx="30"/>
          </p:nvPr>
        </p:nvSpPr>
        <p:spPr>
          <a:xfrm>
            <a:off x="3453501" y="4059768"/>
            <a:ext cx="2336191" cy="4868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6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48" indent="0">
              <a:buFontTx/>
              <a:buNone/>
              <a:defRPr sz="1466" b="1"/>
            </a:lvl2pPr>
            <a:lvl3pPr marL="1218895" indent="0">
              <a:buFontTx/>
              <a:buNone/>
              <a:defRPr sz="1466" b="1"/>
            </a:lvl3pPr>
            <a:lvl4pPr marL="1828343" indent="0">
              <a:buFontTx/>
              <a:buNone/>
              <a:defRPr sz="1466" b="1"/>
            </a:lvl4pPr>
            <a:lvl5pPr marL="2437790" indent="0">
              <a:buFontTx/>
              <a:buNone/>
              <a:defRPr sz="1466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31"/>
          </p:nvPr>
        </p:nvSpPr>
        <p:spPr>
          <a:xfrm>
            <a:off x="3453501" y="4546600"/>
            <a:ext cx="2336191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48" indent="0">
              <a:buFontTx/>
              <a:buNone/>
              <a:defRPr sz="1466"/>
            </a:lvl2pPr>
            <a:lvl3pPr marL="1218895" indent="0">
              <a:buFontTx/>
              <a:buNone/>
              <a:defRPr sz="1466"/>
            </a:lvl3pPr>
            <a:lvl4pPr marL="1828343" indent="0">
              <a:buFontTx/>
              <a:buNone/>
              <a:defRPr sz="1466"/>
            </a:lvl4pPr>
            <a:lvl5pPr marL="2437790" indent="0">
              <a:buFontTx/>
              <a:buNone/>
              <a:defRPr sz="146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5"/>
          <p:cNvSpPr>
            <a:spLocks noGrp="1"/>
          </p:cNvSpPr>
          <p:nvPr>
            <p:ph type="body" sz="quarter" idx="32"/>
          </p:nvPr>
        </p:nvSpPr>
        <p:spPr>
          <a:xfrm>
            <a:off x="6399133" y="4059768"/>
            <a:ext cx="2336191" cy="4868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6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48" indent="0">
              <a:buFontTx/>
              <a:buNone/>
              <a:defRPr sz="1466" b="1"/>
            </a:lvl2pPr>
            <a:lvl3pPr marL="1218895" indent="0">
              <a:buFontTx/>
              <a:buNone/>
              <a:defRPr sz="1466" b="1"/>
            </a:lvl3pPr>
            <a:lvl4pPr marL="1828343" indent="0">
              <a:buFontTx/>
              <a:buNone/>
              <a:defRPr sz="1466" b="1"/>
            </a:lvl4pPr>
            <a:lvl5pPr marL="2437790" indent="0">
              <a:buFontTx/>
              <a:buNone/>
              <a:defRPr sz="1466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33"/>
          </p:nvPr>
        </p:nvSpPr>
        <p:spPr>
          <a:xfrm>
            <a:off x="6399133" y="4546600"/>
            <a:ext cx="2336191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48" indent="0">
              <a:buFontTx/>
              <a:buNone/>
              <a:defRPr sz="1466"/>
            </a:lvl2pPr>
            <a:lvl3pPr marL="1218895" indent="0">
              <a:buFontTx/>
              <a:buNone/>
              <a:defRPr sz="1466"/>
            </a:lvl3pPr>
            <a:lvl4pPr marL="1828343" indent="0">
              <a:buFontTx/>
              <a:buNone/>
              <a:defRPr sz="1466"/>
            </a:lvl4pPr>
            <a:lvl5pPr marL="2437790" indent="0">
              <a:buFontTx/>
              <a:buNone/>
              <a:defRPr sz="146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5"/>
          <p:cNvSpPr>
            <a:spLocks noGrp="1"/>
          </p:cNvSpPr>
          <p:nvPr>
            <p:ph type="body" sz="quarter" idx="34"/>
          </p:nvPr>
        </p:nvSpPr>
        <p:spPr>
          <a:xfrm>
            <a:off x="9344766" y="4059768"/>
            <a:ext cx="2336191" cy="4868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6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48" indent="0">
              <a:buFontTx/>
              <a:buNone/>
              <a:defRPr sz="1466" b="1"/>
            </a:lvl2pPr>
            <a:lvl3pPr marL="1218895" indent="0">
              <a:buFontTx/>
              <a:buNone/>
              <a:defRPr sz="1466" b="1"/>
            </a:lvl3pPr>
            <a:lvl4pPr marL="1828343" indent="0">
              <a:buFontTx/>
              <a:buNone/>
              <a:defRPr sz="1466" b="1"/>
            </a:lvl4pPr>
            <a:lvl5pPr marL="2437790" indent="0">
              <a:buFontTx/>
              <a:buNone/>
              <a:defRPr sz="1466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9"/>
          <p:cNvSpPr>
            <a:spLocks noGrp="1"/>
          </p:cNvSpPr>
          <p:nvPr>
            <p:ph type="body" sz="quarter" idx="35"/>
          </p:nvPr>
        </p:nvSpPr>
        <p:spPr>
          <a:xfrm>
            <a:off x="9344766" y="4546600"/>
            <a:ext cx="2336191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48" indent="0">
              <a:buFontTx/>
              <a:buNone/>
              <a:defRPr sz="1466"/>
            </a:lvl2pPr>
            <a:lvl3pPr marL="1218895" indent="0">
              <a:buFontTx/>
              <a:buNone/>
              <a:defRPr sz="1466"/>
            </a:lvl3pPr>
            <a:lvl4pPr marL="1828343" indent="0">
              <a:buFontTx/>
              <a:buNone/>
              <a:defRPr sz="1466"/>
            </a:lvl4pPr>
            <a:lvl5pPr marL="2437790" indent="0">
              <a:buFontTx/>
              <a:buNone/>
              <a:defRPr sz="146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334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0" y="-127000"/>
            <a:ext cx="5992839" cy="6096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399133" y="279400"/>
            <a:ext cx="4672383" cy="1143000"/>
          </a:xfrm>
        </p:spPr>
        <p:txBody>
          <a:bodyPr/>
          <a:lstStyle>
            <a:lvl1pPr algn="l">
              <a:defRPr b="0" i="0"/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399133" y="1295400"/>
            <a:ext cx="4672383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415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609441" y="1803400"/>
            <a:ext cx="5688118" cy="3860800"/>
          </a:xfrm>
        </p:spPr>
        <p:txBody>
          <a:bodyPr>
            <a:normAutofit/>
          </a:bodyPr>
          <a:lstStyle>
            <a:lvl1pPr marL="0" indent="0">
              <a:buNone/>
              <a:defRPr sz="1866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  <a:endParaRPr lang="en-JM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7516443" y="3133960"/>
            <a:ext cx="3990994" cy="9046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6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 marL="609448" indent="0">
              <a:buFontTx/>
              <a:buNone/>
              <a:defRPr/>
            </a:lvl2pPr>
            <a:lvl3pPr marL="1218895" indent="0">
              <a:buFontTx/>
              <a:buNone/>
              <a:defRPr/>
            </a:lvl3pPr>
            <a:lvl4pPr marL="1828343" indent="0">
              <a:buFontTx/>
              <a:buNone/>
              <a:defRPr/>
            </a:lvl4pPr>
            <a:lvl5pPr marL="243779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7516443" y="2717801"/>
            <a:ext cx="2306566" cy="4783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6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866">
                <a:latin typeface="Franklin Gothic Medium" pitchFamily="34" charset="0"/>
              </a:defRPr>
            </a:lvl2pPr>
            <a:lvl3pPr marL="1218895" indent="0">
              <a:buFontTx/>
              <a:buNone/>
              <a:defRPr sz="1866">
                <a:latin typeface="Franklin Gothic Medium" pitchFamily="34" charset="0"/>
              </a:defRPr>
            </a:lvl3pPr>
            <a:lvl4pPr marL="1828343" indent="0">
              <a:buFontTx/>
              <a:buNone/>
              <a:defRPr sz="1866">
                <a:latin typeface="Franklin Gothic Medium" pitchFamily="34" charset="0"/>
              </a:defRPr>
            </a:lvl4pPr>
            <a:lvl5pPr marL="2437790" indent="0">
              <a:buFontTx/>
              <a:buNone/>
              <a:defRPr sz="1866">
                <a:latin typeface="Franklin Gothic Medium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68" hasCustomPrompt="1"/>
          </p:nvPr>
        </p:nvSpPr>
        <p:spPr>
          <a:xfrm>
            <a:off x="7110148" y="4546600"/>
            <a:ext cx="3656648" cy="508000"/>
          </a:xfrm>
          <a:prstGeom prst="roundRect">
            <a:avLst>
              <a:gd name="adj" fmla="val 16667"/>
            </a:avLst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600">
                <a:latin typeface="Franklin Gothic Medium" pitchFamily="34" charset="0"/>
              </a:defRPr>
            </a:lvl2pPr>
            <a:lvl3pPr marL="1218895" indent="0">
              <a:buFontTx/>
              <a:buNone/>
              <a:defRPr sz="1600">
                <a:latin typeface="Franklin Gothic Medium" pitchFamily="34" charset="0"/>
              </a:defRPr>
            </a:lvl3pPr>
            <a:lvl4pPr marL="1828343" indent="0">
              <a:buFontTx/>
              <a:buNone/>
              <a:defRPr sz="1600">
                <a:latin typeface="Franklin Gothic Medium" pitchFamily="34" charset="0"/>
              </a:defRPr>
            </a:lvl4pPr>
            <a:lvl5pPr marL="2437790" indent="0">
              <a:buFontTx/>
              <a:buNone/>
              <a:defRPr sz="16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 IPSUM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69" hasCustomPrompt="1"/>
          </p:nvPr>
        </p:nvSpPr>
        <p:spPr>
          <a:xfrm>
            <a:off x="7110148" y="2006601"/>
            <a:ext cx="1015735" cy="379313"/>
          </a:xfrm>
          <a:prstGeom prst="roundRect">
            <a:avLst>
              <a:gd name="adj" fmla="val 8295"/>
            </a:avLst>
          </a:prstGeom>
          <a:solidFill>
            <a:schemeClr val="accent1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600">
                <a:latin typeface="Franklin Gothic Medium" pitchFamily="34" charset="0"/>
              </a:defRPr>
            </a:lvl2pPr>
            <a:lvl3pPr marL="1218895" indent="0">
              <a:buFontTx/>
              <a:buNone/>
              <a:defRPr sz="1600">
                <a:latin typeface="Franklin Gothic Medium" pitchFamily="34" charset="0"/>
              </a:defRPr>
            </a:lvl3pPr>
            <a:lvl4pPr marL="1828343" indent="0">
              <a:buFontTx/>
              <a:buNone/>
              <a:defRPr sz="1600">
                <a:latin typeface="Franklin Gothic Medium" pitchFamily="34" charset="0"/>
              </a:defRPr>
            </a:lvl4pPr>
            <a:lvl5pPr marL="2437790" indent="0">
              <a:buFontTx/>
              <a:buNone/>
              <a:defRPr sz="16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</a:t>
            </a:r>
          </a:p>
        </p:txBody>
      </p:sp>
      <p:sp>
        <p:nvSpPr>
          <p:cNvPr id="18" name="Content Placeholder 10"/>
          <p:cNvSpPr>
            <a:spLocks noGrp="1"/>
          </p:cNvSpPr>
          <p:nvPr>
            <p:ph sz="quarter" idx="70" hasCustomPrompt="1"/>
          </p:nvPr>
        </p:nvSpPr>
        <p:spPr>
          <a:xfrm>
            <a:off x="9344766" y="2010781"/>
            <a:ext cx="1015735" cy="379313"/>
          </a:xfrm>
          <a:prstGeom prst="roundRect">
            <a:avLst>
              <a:gd name="adj" fmla="val 8295"/>
            </a:avLst>
          </a:prstGeom>
          <a:solidFill>
            <a:schemeClr val="tx2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600">
                <a:latin typeface="Franklin Gothic Medium" pitchFamily="34" charset="0"/>
              </a:defRPr>
            </a:lvl2pPr>
            <a:lvl3pPr marL="1218895" indent="0">
              <a:buFontTx/>
              <a:buNone/>
              <a:defRPr sz="1600">
                <a:latin typeface="Franklin Gothic Medium" pitchFamily="34" charset="0"/>
              </a:defRPr>
            </a:lvl3pPr>
            <a:lvl4pPr marL="1828343" indent="0">
              <a:buFontTx/>
              <a:buNone/>
              <a:defRPr sz="1600">
                <a:latin typeface="Franklin Gothic Medium" pitchFamily="34" charset="0"/>
              </a:defRPr>
            </a:lvl4pPr>
            <a:lvl5pPr marL="2437790" indent="0">
              <a:buFontTx/>
              <a:buNone/>
              <a:defRPr sz="16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71" hasCustomPrompt="1"/>
          </p:nvPr>
        </p:nvSpPr>
        <p:spPr>
          <a:xfrm>
            <a:off x="8227457" y="2006601"/>
            <a:ext cx="1015735" cy="379313"/>
          </a:xfrm>
          <a:prstGeom prst="roundRect">
            <a:avLst>
              <a:gd name="adj" fmla="val 8295"/>
            </a:avLst>
          </a:prstGeom>
          <a:solidFill>
            <a:schemeClr val="accent4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600">
                <a:latin typeface="Franklin Gothic Medium" pitchFamily="34" charset="0"/>
              </a:defRPr>
            </a:lvl2pPr>
            <a:lvl3pPr marL="1218895" indent="0">
              <a:buFontTx/>
              <a:buNone/>
              <a:defRPr sz="1600">
                <a:latin typeface="Franklin Gothic Medium" pitchFamily="34" charset="0"/>
              </a:defRPr>
            </a:lvl3pPr>
            <a:lvl4pPr marL="1828343" indent="0">
              <a:buFontTx/>
              <a:buNone/>
              <a:defRPr sz="1600">
                <a:latin typeface="Franklin Gothic Medium" pitchFamily="34" charset="0"/>
              </a:defRPr>
            </a:lvl4pPr>
            <a:lvl5pPr marL="2437790" indent="0">
              <a:buFontTx/>
              <a:buNone/>
              <a:defRPr sz="16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356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38851" y="2413000"/>
            <a:ext cx="3119188" cy="1973600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76921" y="2413000"/>
            <a:ext cx="1775538" cy="2366400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589763" y="2475401"/>
            <a:ext cx="1247675" cy="2207996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6767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6094413" y="1803400"/>
            <a:ext cx="3891918" cy="4064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866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889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343" indent="0">
              <a:buFontTx/>
              <a:buNone/>
              <a:defRPr sz="1466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7790" indent="0">
              <a:buFontTx/>
              <a:buNone/>
              <a:defRPr sz="1466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5383404" y="4160444"/>
            <a:ext cx="5891269" cy="11176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48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889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343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779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70"/>
          </p:nvPr>
        </p:nvSpPr>
        <p:spPr>
          <a:xfrm>
            <a:off x="1523603" y="4677896"/>
            <a:ext cx="3114575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 marL="609448" indent="0">
              <a:buFontTx/>
              <a:buNone/>
              <a:defRPr sz="1866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889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343" indent="0">
              <a:buFontTx/>
              <a:buNone/>
              <a:defRPr sz="1466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7790" indent="0">
              <a:buFontTx/>
              <a:buNone/>
              <a:defRPr sz="1466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5427144" y="2391896"/>
            <a:ext cx="5441224" cy="1168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48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889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343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779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1796668" y="1903032"/>
            <a:ext cx="2547464" cy="2548128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66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72"/>
          </p:nvPr>
        </p:nvSpPr>
        <p:spPr>
          <a:xfrm>
            <a:off x="6094413" y="3763496"/>
            <a:ext cx="3891918" cy="4064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866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889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343" indent="0">
              <a:buFontTx/>
              <a:buNone/>
              <a:defRPr sz="1466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7790" indent="0">
              <a:buFontTx/>
              <a:buNone/>
              <a:defRPr sz="1466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864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4413" y="2450053"/>
            <a:ext cx="0" cy="220799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12589" y="2218269"/>
            <a:ext cx="3982529" cy="854087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4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523604" y="1913468"/>
            <a:ext cx="3277862" cy="49953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466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866">
                <a:solidFill>
                  <a:srgbClr val="0070C0"/>
                </a:solidFill>
              </a:defRPr>
            </a:lvl2pPr>
            <a:lvl3pPr marL="1218895" indent="0">
              <a:buFontTx/>
              <a:buNone/>
              <a:defRPr sz="1866">
                <a:solidFill>
                  <a:srgbClr val="0070C0"/>
                </a:solidFill>
              </a:defRPr>
            </a:lvl3pPr>
            <a:lvl4pPr marL="1828343" indent="0">
              <a:buFontTx/>
              <a:buNone/>
              <a:defRPr sz="1866">
                <a:solidFill>
                  <a:srgbClr val="0070C0"/>
                </a:solidFill>
              </a:defRPr>
            </a:lvl4pPr>
            <a:lvl5pPr marL="2437790" indent="0">
              <a:buFontTx/>
              <a:buNone/>
              <a:defRPr sz="1866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008581" y="2209802"/>
            <a:ext cx="3982529" cy="8540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7029742" y="1905000"/>
            <a:ext cx="3277862" cy="4995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6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866">
                <a:solidFill>
                  <a:srgbClr val="0070C0"/>
                </a:solidFill>
              </a:defRPr>
            </a:lvl2pPr>
            <a:lvl3pPr marL="1218895" indent="0">
              <a:buFontTx/>
              <a:buNone/>
              <a:defRPr sz="1866">
                <a:solidFill>
                  <a:srgbClr val="0070C0"/>
                </a:solidFill>
              </a:defRPr>
            </a:lvl3pPr>
            <a:lvl4pPr marL="1828343" indent="0">
              <a:buFontTx/>
              <a:buNone/>
              <a:defRPr sz="1866">
                <a:solidFill>
                  <a:srgbClr val="0070C0"/>
                </a:solidFill>
              </a:defRPr>
            </a:lvl4pPr>
            <a:lvl5pPr marL="2437790" indent="0">
              <a:buFontTx/>
              <a:buNone/>
              <a:defRPr sz="1866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868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k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8" y="-152400"/>
            <a:ext cx="12391972" cy="7315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44B08D-F442-C744-954D-0DC5FE3DC0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56" y="-220346"/>
            <a:ext cx="627958" cy="912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35C84F-70FE-0547-AFFD-95310D6076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9412" y="5486400"/>
            <a:ext cx="4053486" cy="1108241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0DD723B-B368-5B47-9C9C-F906D5BD7E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3812" y="3886200"/>
            <a:ext cx="7085013" cy="6096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33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b="0" i="0" dirty="0">
                <a:latin typeface="Arial" charset="0"/>
                <a:ea typeface="Arial" charset="0"/>
                <a:cs typeface="Arial" charset="0"/>
              </a:rPr>
              <a:t>Date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7D7CFAE-161B-D34B-A2B3-491643EA33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3812" y="1524000"/>
            <a:ext cx="7085013" cy="914400"/>
          </a:xfrm>
        </p:spPr>
        <p:txBody>
          <a:bodyPr bIns="0">
            <a:normAutofit/>
          </a:bodyPr>
          <a:lstStyle>
            <a:lvl1pPr marL="0" indent="0" algn="l">
              <a:buNone/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Webinar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360A62F-649F-C44B-9C9A-614AEB5C2B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7613" y="1447800"/>
            <a:ext cx="3048000" cy="27432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F5A9DE2-93AD-0946-8DC4-BE3C5EC2E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23" b="6410"/>
          <a:stretch/>
        </p:blipFill>
        <p:spPr>
          <a:xfrm rot="5400000" flipV="1">
            <a:off x="3222836" y="2792759"/>
            <a:ext cx="2926080" cy="8376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CD3592-7B4B-494A-8F11-02D8C82EFC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3812" y="2590800"/>
            <a:ext cx="7085013" cy="533400"/>
          </a:xfrm>
        </p:spPr>
        <p:txBody>
          <a:bodyPr>
            <a:normAutofit/>
          </a:bodyPr>
          <a:lstStyle>
            <a:lvl1pPr marL="0" indent="0">
              <a:buNone/>
              <a:defRPr sz="2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2774469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0147757" y="1905000"/>
            <a:ext cx="1015735" cy="3216000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040045" y="1905000"/>
            <a:ext cx="1015735" cy="3216000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138940" y="1909800"/>
            <a:ext cx="1813928" cy="3216000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3525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177851" y="1905000"/>
            <a:ext cx="1813928" cy="3216000"/>
          </a:xfrm>
        </p:spPr>
        <p:txBody>
          <a:bodyPr>
            <a:normAutofit/>
          </a:bodyPr>
          <a:lstStyle>
            <a:lvl1pPr marL="0" indent="0">
              <a:buNone/>
              <a:defRPr sz="1466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330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195986" y="2413001"/>
            <a:ext cx="5231037" cy="3100916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  <a:endParaRPr lang="en-JM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625177" y="2717800"/>
            <a:ext cx="3961368" cy="1111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48" indent="0">
              <a:buFontTx/>
              <a:buNone/>
              <a:defRPr/>
            </a:lvl2pPr>
            <a:lvl3pPr marL="1218895" indent="0">
              <a:buFontTx/>
              <a:buNone/>
              <a:defRPr/>
            </a:lvl3pPr>
            <a:lvl4pPr marL="1828343" indent="0">
              <a:buFontTx/>
              <a:buNone/>
              <a:defRPr/>
            </a:lvl4pPr>
            <a:lvl5pPr marL="243779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609441" y="1672168"/>
            <a:ext cx="10258928" cy="639233"/>
          </a:xfrm>
        </p:spPr>
        <p:txBody>
          <a:bodyPr>
            <a:noAutofit/>
          </a:bodyPr>
          <a:lstStyle>
            <a:lvl1pPr marL="0" indent="0" algn="ctr">
              <a:buNone/>
              <a:defRPr sz="14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48" indent="0" algn="ctr">
              <a:buNone/>
              <a:defRPr sz="1466"/>
            </a:lvl2pPr>
            <a:lvl3pPr marL="1218895" indent="0" algn="ctr">
              <a:buNone/>
              <a:defRPr sz="1466"/>
            </a:lvl3pPr>
            <a:lvl4pPr marL="1828343" indent="0" algn="ctr">
              <a:buNone/>
              <a:defRPr sz="1466"/>
            </a:lvl4pPr>
            <a:lvl5pPr marL="2437790" indent="0" algn="ctr">
              <a:buNone/>
              <a:defRPr sz="146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625177" y="2412997"/>
            <a:ext cx="3218286" cy="4762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6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625177" y="4552952"/>
            <a:ext cx="3961368" cy="1111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48" indent="0">
              <a:buFontTx/>
              <a:buNone/>
              <a:defRPr/>
            </a:lvl2pPr>
            <a:lvl3pPr marL="1218895" indent="0">
              <a:buFontTx/>
              <a:buNone/>
              <a:defRPr/>
            </a:lvl3pPr>
            <a:lvl4pPr marL="1828343" indent="0">
              <a:buFontTx/>
              <a:buNone/>
              <a:defRPr/>
            </a:lvl4pPr>
            <a:lvl5pPr marL="243779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625177" y="4248151"/>
            <a:ext cx="3146848" cy="4762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6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9217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0" i="0"/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609441" y="1672168"/>
            <a:ext cx="10563648" cy="639233"/>
          </a:xfrm>
        </p:spPr>
        <p:txBody>
          <a:bodyPr>
            <a:noAutofit/>
          </a:bodyPr>
          <a:lstStyle>
            <a:lvl1pPr marL="0" indent="0" algn="ctr">
              <a:buNone/>
              <a:defRPr sz="14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48" indent="0" algn="ctr">
              <a:buNone/>
              <a:defRPr sz="1466"/>
            </a:lvl2pPr>
            <a:lvl3pPr marL="1218895" indent="0" algn="ctr">
              <a:buNone/>
              <a:defRPr sz="1466"/>
            </a:lvl3pPr>
            <a:lvl4pPr marL="1828343" indent="0" algn="ctr">
              <a:buNone/>
              <a:defRPr sz="1466"/>
            </a:lvl4pPr>
            <a:lvl5pPr marL="2437790" indent="0" algn="ctr">
              <a:buNone/>
              <a:defRPr sz="146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507868" y="3797846"/>
            <a:ext cx="507868" cy="1323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98" b="0" i="0" spc="-400" dirty="0">
                <a:solidFill>
                  <a:srgbClr val="CFD6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4062942" y="3797846"/>
            <a:ext cx="507868" cy="1323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98" b="0" i="0" spc="-400" dirty="0">
                <a:solidFill>
                  <a:srgbClr val="CFD6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7618015" y="3764429"/>
            <a:ext cx="507868" cy="1323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98" b="0" i="0" spc="-400" dirty="0">
                <a:solidFill>
                  <a:srgbClr val="CFD6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4" hasCustomPrompt="1"/>
          </p:nvPr>
        </p:nvSpPr>
        <p:spPr>
          <a:xfrm>
            <a:off x="902952" y="4396232"/>
            <a:ext cx="1011672" cy="1011936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66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 </a:t>
            </a:r>
            <a:endParaRPr lang="en-JM" dirty="0"/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25"/>
          </p:nvPr>
        </p:nvSpPr>
        <p:spPr>
          <a:xfrm>
            <a:off x="4522054" y="4396231"/>
            <a:ext cx="1011672" cy="1011936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66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JM" dirty="0"/>
          </a:p>
        </p:txBody>
      </p:sp>
      <p:sp>
        <p:nvSpPr>
          <p:cNvPr id="30" name="Picture Placeholder 25"/>
          <p:cNvSpPr>
            <a:spLocks noGrp="1"/>
          </p:cNvSpPr>
          <p:nvPr>
            <p:ph type="pic" sz="quarter" idx="26"/>
          </p:nvPr>
        </p:nvSpPr>
        <p:spPr>
          <a:xfrm>
            <a:off x="8280275" y="4396231"/>
            <a:ext cx="1011672" cy="1011936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66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JM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7"/>
          </p:nvPr>
        </p:nvSpPr>
        <p:spPr>
          <a:xfrm>
            <a:off x="2133044" y="4711700"/>
            <a:ext cx="1625177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6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28"/>
          </p:nvPr>
        </p:nvSpPr>
        <p:spPr>
          <a:xfrm>
            <a:off x="5789692" y="4711700"/>
            <a:ext cx="1625177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6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29"/>
          </p:nvPr>
        </p:nvSpPr>
        <p:spPr>
          <a:xfrm>
            <a:off x="9547913" y="4711700"/>
            <a:ext cx="1625177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6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2083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203147" y="2108200"/>
            <a:ext cx="12391972" cy="274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b="0" i="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24"/>
          </p:nvPr>
        </p:nvSpPr>
        <p:spPr>
          <a:xfrm>
            <a:off x="7192370" y="423081"/>
            <a:ext cx="4327430" cy="534992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597754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24"/>
          </p:nvPr>
        </p:nvSpPr>
        <p:spPr>
          <a:xfrm>
            <a:off x="4764759" y="1905000"/>
            <a:ext cx="2557734" cy="3408000"/>
          </a:xfrm>
        </p:spPr>
        <p:txBody>
          <a:bodyPr>
            <a:normAutofit/>
          </a:bodyPr>
          <a:lstStyle>
            <a:lvl1pPr marL="0" indent="0">
              <a:buNone/>
              <a:defRPr sz="1466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  <a:endParaRPr lang="en-JM" dirty="0"/>
          </a:p>
        </p:txBody>
      </p:sp>
      <p:sp>
        <p:nvSpPr>
          <p:cNvPr id="6" name="Picture Placeholder 20"/>
          <p:cNvSpPr>
            <a:spLocks noGrp="1"/>
          </p:cNvSpPr>
          <p:nvPr>
            <p:ph type="pic" sz="quarter" idx="25"/>
          </p:nvPr>
        </p:nvSpPr>
        <p:spPr>
          <a:xfrm>
            <a:off x="1606781" y="1905000"/>
            <a:ext cx="2557734" cy="3408000"/>
          </a:xfrm>
        </p:spPr>
        <p:txBody>
          <a:bodyPr>
            <a:normAutofit/>
          </a:bodyPr>
          <a:lstStyle>
            <a:lvl1pPr marL="0" indent="0">
              <a:buNone/>
              <a:defRPr sz="1466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  <a:endParaRPr lang="en-JM" dirty="0"/>
          </a:p>
        </p:txBody>
      </p:sp>
      <p:sp>
        <p:nvSpPr>
          <p:cNvPr id="7" name="Picture Placeholder 20"/>
          <p:cNvSpPr>
            <a:spLocks noGrp="1"/>
          </p:cNvSpPr>
          <p:nvPr>
            <p:ph type="pic" sz="quarter" idx="26"/>
          </p:nvPr>
        </p:nvSpPr>
        <p:spPr>
          <a:xfrm>
            <a:off x="7922736" y="1905000"/>
            <a:ext cx="2557734" cy="3408000"/>
          </a:xfrm>
        </p:spPr>
        <p:txBody>
          <a:bodyPr>
            <a:normAutofit/>
          </a:bodyPr>
          <a:lstStyle>
            <a:lvl1pPr marL="0" indent="0">
              <a:buNone/>
              <a:defRPr sz="1466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picture. Use CROP tool under Picture Format to size / position.  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7027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go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k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1972" cy="7315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44B08D-F442-C744-954D-0DC5FE3DC0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56" y="-220346"/>
            <a:ext cx="627958" cy="912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35C84F-70FE-0547-AFFD-95310D6076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4612" y="1110343"/>
            <a:ext cx="4053486" cy="110824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B6EAC8-8B2B-7546-AC6A-FF3BDCC22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0" y="4735285"/>
            <a:ext cx="4089853" cy="6096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b="0" i="0" dirty="0">
                <a:latin typeface="Arial" charset="0"/>
                <a:ea typeface="Arial" charset="0"/>
                <a:cs typeface="Arial" charset="0"/>
              </a:rPr>
              <a:t>Contact info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3A594F8A-7991-9F45-8A34-065C189C3E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76201" y="2819400"/>
            <a:ext cx="12342813" cy="914400"/>
          </a:xfrm>
        </p:spPr>
        <p:txBody>
          <a:bodyPr bIns="0">
            <a:normAutofit/>
          </a:bodyPr>
          <a:lstStyle>
            <a:lvl1pPr marL="0" indent="0" algn="ctr">
              <a:buNone/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4764AE-EFFD-4045-BEFA-C5E41555B7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77788" y="3810000"/>
            <a:ext cx="12344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21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Closing remark.</a:t>
            </a:r>
          </a:p>
        </p:txBody>
      </p:sp>
    </p:spTree>
    <p:extLst>
      <p:ext uri="{BB962C8B-B14F-4D97-AF65-F5344CB8AC3E}">
        <p14:creationId xmlns:p14="http://schemas.microsoft.com/office/powerpoint/2010/main" val="166614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Photo"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F3EF3FC-4E70-834E-8B49-1F6E57AF27E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2188825" cy="59563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4706" y="3254912"/>
            <a:ext cx="7618016" cy="1143000"/>
          </a:xfrm>
        </p:spPr>
        <p:txBody>
          <a:bodyPr>
            <a:normAutofit/>
          </a:bodyPr>
          <a:lstStyle>
            <a:lvl1pPr algn="l">
              <a:defRPr sz="4800" b="0" i="0"/>
            </a:lvl1pPr>
          </a:lstStyle>
          <a:p>
            <a:r>
              <a:rPr lang="en-US" dirty="0"/>
              <a:t>Section title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794706" y="4194712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47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for Graphics"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kk.jpg">
            <a:extLst>
              <a:ext uri="{FF2B5EF4-FFF2-40B4-BE49-F238E27FC236}">
                <a16:creationId xmlns:a16="http://schemas.microsoft.com/office/drawing/2014/main" id="{E2766178-F8AA-3548-AC52-788FF4E1A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88826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894" y="4352193"/>
            <a:ext cx="7618016" cy="1143000"/>
          </a:xfrm>
        </p:spPr>
        <p:txBody>
          <a:bodyPr>
            <a:normAutofit/>
          </a:bodyPr>
          <a:lstStyle>
            <a:lvl1pPr algn="l">
              <a:defRPr sz="4800" b="0" i="0"/>
            </a:lvl1pPr>
          </a:lstStyle>
          <a:p>
            <a:r>
              <a:rPr lang="en-US" dirty="0"/>
              <a:t>Section title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25894" y="5291993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C88C88-048D-9342-92CE-1D5D491DCD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0956" y="-233046"/>
            <a:ext cx="2219244" cy="32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8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PhotoBar"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kk.jpg">
            <a:extLst>
              <a:ext uri="{FF2B5EF4-FFF2-40B4-BE49-F238E27FC236}">
                <a16:creationId xmlns:a16="http://schemas.microsoft.com/office/drawing/2014/main" id="{E2766178-F8AA-3548-AC52-788FF4E1A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56" y="-101600"/>
            <a:ext cx="9026470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3500" y="1257300"/>
            <a:ext cx="7618016" cy="1143000"/>
          </a:xfrm>
        </p:spPr>
        <p:txBody>
          <a:bodyPr>
            <a:normAutofit/>
          </a:bodyPr>
          <a:lstStyle>
            <a:lvl1pPr algn="l">
              <a:defRPr sz="4800" b="0" i="0"/>
            </a:lvl1pPr>
          </a:lstStyle>
          <a:p>
            <a:r>
              <a:rPr lang="en-US" dirty="0"/>
              <a:t>Section title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3453500" y="21971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61BAA3A-B229-DF4D-995C-C0A94769340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3136900" cy="5949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3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+ photo &amp;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951757-088E-3F48-96EB-BA27BBA673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42212" y="787400"/>
            <a:ext cx="4043520" cy="4775200"/>
          </a:xfrm>
        </p:spPr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CDDC2ED-9071-6146-8848-BD43B204E6A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441" y="1168400"/>
            <a:ext cx="6703854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66" b="0" i="0">
                <a:solidFill>
                  <a:schemeClr val="accent4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09448" indent="0">
              <a:buFontTx/>
              <a:buNone/>
              <a:defRPr sz="1400">
                <a:latin typeface="Mission Gothic Regular" pitchFamily="50" charset="0"/>
              </a:defRPr>
            </a:lvl2pPr>
            <a:lvl3pPr marL="1218895" indent="0">
              <a:buFontTx/>
              <a:buNone/>
              <a:defRPr sz="1400">
                <a:latin typeface="Mission Gothic Regular" pitchFamily="50" charset="0"/>
              </a:defRPr>
            </a:lvl3pPr>
            <a:lvl4pPr marL="1828343" indent="0">
              <a:buFontTx/>
              <a:buNone/>
              <a:defRPr sz="1400">
                <a:latin typeface="Mission Gothic Regular" pitchFamily="50" charset="0"/>
              </a:defRPr>
            </a:lvl4pPr>
            <a:lvl5pPr marL="243779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Click to edit subhead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F3D818B-69CD-994F-AB7E-383300070D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4212" y="1828800"/>
            <a:ext cx="2437765" cy="304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tabLst/>
              <a:defRPr sz="1733">
                <a:solidFill>
                  <a:schemeClr val="tx1"/>
                </a:solidFill>
              </a:defRPr>
            </a:lvl1pPr>
            <a:lvl2pPr marL="609448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2pPr>
            <a:lvl3pPr marL="1218895" indent="0">
              <a:buFont typeface="Arial" panose="020B0604020202020204" pitchFamily="34" charset="0"/>
              <a:buNone/>
              <a:defRPr sz="1466">
                <a:solidFill>
                  <a:schemeClr val="tx1"/>
                </a:solidFill>
              </a:defRPr>
            </a:lvl3pPr>
            <a:lvl4pPr marL="182834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4pPr>
            <a:lvl5pPr marL="243779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 little bit about me.</a:t>
            </a: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07CC932C-F737-A74E-9DB0-DD160F24A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Presenter text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A0490D70-3CCD-A949-97E7-ABB6400851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4212" y="2286000"/>
            <a:ext cx="6629400" cy="2590800"/>
          </a:xfrm>
        </p:spPr>
        <p:txBody>
          <a:bodyPr lIns="0" rIns="0">
            <a:noAutofit/>
          </a:bodyPr>
          <a:lstStyle>
            <a:lvl1pPr marL="0" indent="0">
              <a:buNone/>
              <a:defRPr sz="1466"/>
            </a:lvl1pPr>
            <a:lvl2pPr marL="609448" indent="0">
              <a:buNone/>
              <a:defRPr sz="14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4E8C0-2464-C44B-B9C7-75B16EF9995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446212" y="5181600"/>
            <a:ext cx="4724399" cy="381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BE65A89-FE3B-9E4A-9284-5D6AED9CA9A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4212" y="5029200"/>
            <a:ext cx="609600" cy="609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4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emf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kk.jpg"/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" y="-45891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81000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701805"/>
            <a:ext cx="10969943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2BE3D9-1305-C24E-9CEE-50EBBFA5E736}"/>
              </a:ext>
            </a:extLst>
          </p:cNvPr>
          <p:cNvPicPr>
            <a:picLocks noChangeAspect="1"/>
          </p:cNvPicPr>
          <p:nvPr userDrawn="1"/>
        </p:nvPicPr>
        <p:blipFill>
          <a:blip r:embed="rId48"/>
          <a:stretch>
            <a:fillRect/>
          </a:stretch>
        </p:blipFill>
        <p:spPr>
          <a:xfrm>
            <a:off x="701756" y="-220346"/>
            <a:ext cx="627958" cy="9126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C6599B-BC83-364D-AA0F-F4F1CE4658E9}"/>
              </a:ext>
            </a:extLst>
          </p:cNvPr>
          <p:cNvSpPr/>
          <p:nvPr userDrawn="1"/>
        </p:nvSpPr>
        <p:spPr>
          <a:xfrm>
            <a:off x="-11096" y="5943600"/>
            <a:ext cx="12199921" cy="9251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>
              <a:solidFill>
                <a:srgbClr val="BC1E3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8C3C50-9CB1-5E48-828A-8B17FDFED236}"/>
              </a:ext>
            </a:extLst>
          </p:cNvPr>
          <p:cNvPicPr>
            <a:picLocks noChangeAspect="1"/>
          </p:cNvPicPr>
          <p:nvPr userDrawn="1"/>
        </p:nvPicPr>
        <p:blipFill>
          <a:blip r:embed="rId49"/>
          <a:srcRect/>
          <a:stretch/>
        </p:blipFill>
        <p:spPr>
          <a:xfrm>
            <a:off x="203148" y="5861489"/>
            <a:ext cx="4735872" cy="1018924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D085636-F8FA-C548-9B18-348E7BBB952E}"/>
              </a:ext>
            </a:extLst>
          </p:cNvPr>
          <p:cNvSpPr txBox="1">
            <a:spLocks/>
          </p:cNvSpPr>
          <p:nvPr userDrawn="1"/>
        </p:nvSpPr>
        <p:spPr>
          <a:xfrm>
            <a:off x="11071517" y="6172201"/>
            <a:ext cx="1117308" cy="493183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2399" b="0" i="0" u="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2399" b="0" i="0" u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6D9C0A9-BD2E-F74D-A506-7A63C89B587A}"/>
              </a:ext>
            </a:extLst>
          </p:cNvPr>
          <p:cNvSpPr txBox="1">
            <a:spLocks/>
          </p:cNvSpPr>
          <p:nvPr userDrawn="1"/>
        </p:nvSpPr>
        <p:spPr>
          <a:xfrm>
            <a:off x="5383398" y="6273800"/>
            <a:ext cx="5671189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i="0" kern="120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3" b="0" i="0" dirty="0">
                <a:latin typeface="Arial" panose="020B0604020202020204" pitchFamily="34" charset="0"/>
                <a:cs typeface="Arial" panose="020B0604020202020204" pitchFamily="34" charset="0"/>
              </a:rPr>
              <a:t>OCTOBER 21, 2020 | WOMEN-OWNED WEDNESDAYS</a:t>
            </a:r>
          </a:p>
        </p:txBody>
      </p:sp>
    </p:spTree>
    <p:extLst>
      <p:ext uri="{BB962C8B-B14F-4D97-AF65-F5344CB8AC3E}">
        <p14:creationId xmlns:p14="http://schemas.microsoft.com/office/powerpoint/2010/main" val="324333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1" r:id="rId2"/>
    <p:sldLayoutId id="2147483749" r:id="rId3"/>
    <p:sldLayoutId id="2147483772" r:id="rId4"/>
    <p:sldLayoutId id="2147483782" r:id="rId5"/>
    <p:sldLayoutId id="2147483780" r:id="rId6"/>
    <p:sldLayoutId id="2147483779" r:id="rId7"/>
    <p:sldLayoutId id="2147483704" r:id="rId8"/>
    <p:sldLayoutId id="2147483774" r:id="rId9"/>
    <p:sldLayoutId id="2147483768" r:id="rId10"/>
    <p:sldLayoutId id="2147483660" r:id="rId11"/>
    <p:sldLayoutId id="2147483654" r:id="rId12"/>
    <p:sldLayoutId id="2147483722" r:id="rId13"/>
    <p:sldLayoutId id="2147483703" r:id="rId14"/>
    <p:sldLayoutId id="2147483669" r:id="rId15"/>
    <p:sldLayoutId id="2147483781" r:id="rId16"/>
    <p:sldLayoutId id="2147483767" r:id="rId17"/>
    <p:sldLayoutId id="2147483662" r:id="rId18"/>
    <p:sldLayoutId id="2147483688" r:id="rId19"/>
    <p:sldLayoutId id="2147483773" r:id="rId20"/>
    <p:sldLayoutId id="2147483778" r:id="rId21"/>
    <p:sldLayoutId id="2147483649" r:id="rId22"/>
    <p:sldLayoutId id="2147483706" r:id="rId23"/>
    <p:sldLayoutId id="2147483721" r:id="rId24"/>
    <p:sldLayoutId id="2147483650" r:id="rId25"/>
    <p:sldLayoutId id="2147483719" r:id="rId26"/>
    <p:sldLayoutId id="2147483746" r:id="rId27"/>
    <p:sldLayoutId id="2147483745" r:id="rId28"/>
    <p:sldLayoutId id="2147483736" r:id="rId29"/>
    <p:sldLayoutId id="2147483681" r:id="rId30"/>
    <p:sldLayoutId id="2147483677" r:id="rId31"/>
    <p:sldLayoutId id="2147483725" r:id="rId32"/>
    <p:sldLayoutId id="2147483739" r:id="rId33"/>
    <p:sldLayoutId id="2147483709" r:id="rId34"/>
    <p:sldLayoutId id="2147483675" r:id="rId35"/>
    <p:sldLayoutId id="2147483667" r:id="rId36"/>
    <p:sldLayoutId id="2147483715" r:id="rId37"/>
    <p:sldLayoutId id="2147483663" r:id="rId38"/>
    <p:sldLayoutId id="2147483702" r:id="rId39"/>
    <p:sldLayoutId id="2147483711" r:id="rId40"/>
    <p:sldLayoutId id="2147483718" r:id="rId41"/>
    <p:sldLayoutId id="2147483661" r:id="rId42"/>
    <p:sldLayoutId id="2147483710" r:id="rId43"/>
    <p:sldLayoutId id="2147483700" r:id="rId44"/>
    <p:sldLayoutId id="2147483714" r:id="rId45"/>
  </p:sldLayoutIdLst>
  <p:hf hdr="0" dt="0"/>
  <p:txStyles>
    <p:titleStyle>
      <a:lvl1pPr algn="l" defTabSz="1218895" rtl="0" eaLnBrk="1" latinLnBrk="0" hangingPunct="1">
        <a:spcBef>
          <a:spcPct val="0"/>
        </a:spcBef>
        <a:buNone/>
        <a:defRPr sz="3199" b="0" i="0" kern="1200" spc="-90" baseline="0">
          <a:solidFill>
            <a:schemeClr val="tx1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2399" b="0" i="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2133" b="0" i="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1866" b="0" i="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1600" b="0" i="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1600" b="0" i="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a.gov/WOSB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georgiasbdc.org/minority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hyperlink" Target="mailto:cramon@lloydatkins@georgiasbdc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hyperlink" Target="mailto:cramon@lloydatkins@georgiasbdc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725144-1A32-D64D-B72B-621F333A1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November 12, 2020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45C6F9-C030-5544-8106-1CCF1CF6D8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53988" y="1143000"/>
            <a:ext cx="12342813" cy="914400"/>
          </a:xfrm>
        </p:spPr>
        <p:txBody>
          <a:bodyPr>
            <a:noAutofit/>
          </a:bodyPr>
          <a:lstStyle/>
          <a:p>
            <a:r>
              <a:rPr lang="en-US" sz="4000" dirty="0"/>
              <a:t>Acworth Minority, Women, and Veteran Owned Business Seminar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F2CC54-62D5-F845-80FC-BD6F55D6E5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Carolina Ramon </a:t>
            </a:r>
          </a:p>
          <a:p>
            <a:r>
              <a:rPr lang="en-US" dirty="0"/>
              <a:t>Lloyd Atkins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5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4EC23E-8F82-4C59-A5E8-787BFB19E9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984" b="26538"/>
          <a:stretch/>
        </p:blipFill>
        <p:spPr>
          <a:xfrm>
            <a:off x="0" y="-149921"/>
            <a:ext cx="12188825" cy="60772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389914-2EE8-E143-A339-E4D8C64B04C7}"/>
              </a:ext>
            </a:extLst>
          </p:cNvPr>
          <p:cNvSpPr/>
          <p:nvPr/>
        </p:nvSpPr>
        <p:spPr>
          <a:xfrm>
            <a:off x="0" y="-149921"/>
            <a:ext cx="12188825" cy="6077243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2B65C-E5C7-1D4B-B467-074B7217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911" y="3861862"/>
            <a:ext cx="9259813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How does the SBA define a Woman- Owned Small Business &amp; Economically Disadvantaged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Woman-Owned Small Business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6CA575-2EF2-434E-A6A1-65F80146E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52" y="-149921"/>
            <a:ext cx="2219244" cy="32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28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094D60-EE93-7D4A-A187-157B22B6D42D}"/>
              </a:ext>
            </a:extLst>
          </p:cNvPr>
          <p:cNvSpPr txBox="1"/>
          <p:nvPr/>
        </p:nvSpPr>
        <p:spPr>
          <a:xfrm>
            <a:off x="1724025" y="612844"/>
            <a:ext cx="94868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390E1-62DC-467C-BC65-1282681F8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95" y="322669"/>
            <a:ext cx="11004234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9DF2D8-0171-419F-AFEC-BFCD8E20F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1081087"/>
            <a:ext cx="101060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2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7AA567-6F3C-44B7-941B-31AFFEF850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645" b="11144"/>
          <a:stretch/>
        </p:blipFill>
        <p:spPr>
          <a:xfrm>
            <a:off x="0" y="-149922"/>
            <a:ext cx="12188825" cy="61638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389914-2EE8-E143-A339-E4D8C64B04C7}"/>
              </a:ext>
            </a:extLst>
          </p:cNvPr>
          <p:cNvSpPr/>
          <p:nvPr/>
        </p:nvSpPr>
        <p:spPr>
          <a:xfrm>
            <a:off x="-1" y="-149923"/>
            <a:ext cx="12188825" cy="6163861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2B65C-E5C7-1D4B-B467-074B7217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912" y="3861862"/>
            <a:ext cx="7618016" cy="1143000"/>
          </a:xfrm>
        </p:spPr>
        <p:txBody>
          <a:bodyPr>
            <a:noAutofit/>
          </a:bodyPr>
          <a:lstStyle/>
          <a:p>
            <a:r>
              <a:rPr lang="en-US" sz="4300" b="1" dirty="0">
                <a:solidFill>
                  <a:schemeClr val="bg1"/>
                </a:solidFill>
              </a:rPr>
              <a:t>What Is A Third-Party Certifier?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6CA575-2EF2-434E-A6A1-65F80146E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52" y="-149921"/>
            <a:ext cx="2219244" cy="32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84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094D60-EE93-7D4A-A187-157B22B6D42D}"/>
              </a:ext>
            </a:extLst>
          </p:cNvPr>
          <p:cNvSpPr txBox="1"/>
          <p:nvPr/>
        </p:nvSpPr>
        <p:spPr>
          <a:xfrm>
            <a:off x="1161226" y="1367282"/>
            <a:ext cx="9866371" cy="5748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SBA will post a list of approved Third-Party Certifiers 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www.sba.gov/WOSB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lnSpc>
                <a:spcPct val="110000"/>
              </a:lnSpc>
              <a:defRPr/>
            </a:pPr>
            <a:endParaRPr lang="en-US" dirty="0">
              <a:solidFill>
                <a:srgbClr val="000000"/>
              </a:solidFill>
              <a:latin typeface="Arial" panose="020B0604020202020204"/>
            </a:endParaRPr>
          </a:p>
          <a:p>
            <a:pPr>
              <a:lnSpc>
                <a:spcPct val="11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SBA has currently authorized the following organizations as third-party certifiers:</a:t>
            </a:r>
          </a:p>
          <a:p>
            <a:pPr>
              <a:lnSpc>
                <a:spcPct val="110000"/>
              </a:lnSpc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lnSpc>
                <a:spcPct val="110000"/>
              </a:lnSpc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Women’s Chamber of Commerce</a:t>
            </a:r>
          </a:p>
          <a:p>
            <a:pPr>
              <a:lnSpc>
                <a:spcPct val="110000"/>
              </a:lnSpc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National Association of Women Business Owners</a:t>
            </a:r>
          </a:p>
          <a:p>
            <a:pPr>
              <a:lnSpc>
                <a:spcPct val="110000"/>
              </a:lnSpc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Women’s Business Enterprise National Council</a:t>
            </a:r>
          </a:p>
          <a:p>
            <a:pPr>
              <a:lnSpc>
                <a:spcPct val="110000"/>
              </a:lnSpc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Hispanic Chamber of Commerce of El Paso, Texas</a:t>
            </a:r>
          </a:p>
          <a:p>
            <a:pPr>
              <a:lnSpc>
                <a:spcPct val="110000"/>
              </a:lnSpc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lnSpc>
                <a:spcPct val="110000"/>
              </a:lnSpc>
              <a:defRPr/>
            </a:pPr>
            <a:endParaRPr lang="en-US" dirty="0">
              <a:solidFill>
                <a:srgbClr val="000000"/>
              </a:solidFill>
              <a:latin typeface="Arial" panose="020B0604020202020204"/>
            </a:endParaRPr>
          </a:p>
          <a:p>
            <a:pPr>
              <a:lnSpc>
                <a:spcPct val="110000"/>
              </a:lnSpc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lnSpc>
                <a:spcPct val="110000"/>
              </a:lnSpc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614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A0C209-1D5F-4F9D-9087-878E05B36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82" y="342900"/>
            <a:ext cx="11359984" cy="801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B9DCD9-63F3-4EC0-A6ED-6CD2B0DC0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62" y="1052512"/>
            <a:ext cx="104013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13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0ABA1B-CFEF-4DA3-9F3D-D2199A2B7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551269"/>
            <a:ext cx="11004234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02B449-41A8-4A49-9F39-8B4390542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1119187"/>
            <a:ext cx="101060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65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7F5765-BAAD-4ED6-B311-772BA320C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022" y="504825"/>
            <a:ext cx="104775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65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6BA369E5-C59A-4B41-B5EB-6A6A3BD9E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(470) 268-5793 </a:t>
            </a:r>
          </a:p>
          <a:p>
            <a:r>
              <a:rPr lang="en-US" dirty="0"/>
              <a:t>ombd@georgiasbdc.org</a:t>
            </a:r>
          </a:p>
          <a:p>
            <a:endParaRPr lang="en-US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FD60147-1C8B-476F-A56E-88A73B40BA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A1878-7A28-D840-9BB3-2253B3677A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For more info visit: </a:t>
            </a:r>
            <a:r>
              <a:rPr lang="en-US" dirty="0">
                <a:hlinkClick r:id="rId2"/>
              </a:rPr>
              <a:t>www.georgiasbdc.org/minority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4D28FFE-E7E0-F740-89C9-E9DF1A78F2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52"/>
          <a:stretch/>
        </p:blipFill>
        <p:spPr>
          <a:xfrm rot="16200000">
            <a:off x="7016001" y="5633103"/>
            <a:ext cx="1828800" cy="8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7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5CCFFAF-E3B6-594C-AA72-49EEA7D7DE1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3093" y="1184563"/>
            <a:ext cx="6553200" cy="914400"/>
          </a:xfrm>
        </p:spPr>
        <p:txBody>
          <a:bodyPr/>
          <a:lstStyle/>
          <a:p>
            <a:r>
              <a:rPr lang="en-US" sz="3200" b="1" dirty="0"/>
              <a:t>Carolina Ramon</a:t>
            </a:r>
          </a:p>
          <a:p>
            <a:r>
              <a:rPr lang="en-US" dirty="0"/>
              <a:t>Director, Minority Business Division</a:t>
            </a:r>
          </a:p>
        </p:txBody>
      </p:sp>
      <p:pic>
        <p:nvPicPr>
          <p:cNvPr id="44" name="Picture Placeholder 23">
            <a:extLst>
              <a:ext uri="{FF2B5EF4-FFF2-40B4-BE49-F238E27FC236}">
                <a16:creationId xmlns:a16="http://schemas.microsoft.com/office/drawing/2014/main" id="{9A2C565E-F080-A845-95A2-F5C44D52B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7212" y="5265449"/>
            <a:ext cx="407988" cy="40798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67B0ACB-C250-594C-A247-CB609B9129E3}"/>
              </a:ext>
            </a:extLst>
          </p:cNvPr>
          <p:cNvSpPr txBox="1"/>
          <p:nvPr/>
        </p:nvSpPr>
        <p:spPr>
          <a:xfrm>
            <a:off x="887412" y="5321300"/>
            <a:ext cx="586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cramon@lgeorgiasbdc.org</a:t>
            </a:r>
            <a:r>
              <a:rPr lang="en-US" sz="1400" dirty="0"/>
              <a:t> 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2BF2AEC-B53D-7C48-BDF1-740C0E960E76}"/>
              </a:ext>
            </a:extLst>
          </p:cNvPr>
          <p:cNvCxnSpPr>
            <a:cxnSpLocks/>
          </p:cNvCxnSpPr>
          <p:nvPr/>
        </p:nvCxnSpPr>
        <p:spPr>
          <a:xfrm>
            <a:off x="732199" y="2895600"/>
            <a:ext cx="0" cy="1942261"/>
          </a:xfrm>
          <a:prstGeom prst="line">
            <a:avLst/>
          </a:prstGeom>
          <a:ln w="19050">
            <a:headEnd type="oval"/>
            <a:tailEnd type="oval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111B10E0-796C-7E46-BD60-0932F753899D}"/>
              </a:ext>
            </a:extLst>
          </p:cNvPr>
          <p:cNvSpPr txBox="1">
            <a:spLocks/>
          </p:cNvSpPr>
          <p:nvPr/>
        </p:nvSpPr>
        <p:spPr>
          <a:xfrm>
            <a:off x="887411" y="2895600"/>
            <a:ext cx="5867381" cy="19422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MBA in Finance, GSU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Federal Procurement Certifications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Supply Diversity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Financing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4074197-0016-6943-A86D-9F8B246FA823}"/>
              </a:ext>
            </a:extLst>
          </p:cNvPr>
          <p:cNvSpPr>
            <a:spLocks noChangeAspect="1"/>
          </p:cNvSpPr>
          <p:nvPr/>
        </p:nvSpPr>
        <p:spPr>
          <a:xfrm>
            <a:off x="692269" y="3332995"/>
            <a:ext cx="82914" cy="829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>
              <a:solidFill>
                <a:srgbClr val="424C53"/>
              </a:solidFill>
              <a:latin typeface="Arial" panose="020B0604020202020204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3BCF94A-F4BD-1643-876C-CF38B175E67F}"/>
              </a:ext>
            </a:extLst>
          </p:cNvPr>
          <p:cNvSpPr>
            <a:spLocks noChangeAspect="1"/>
          </p:cNvSpPr>
          <p:nvPr/>
        </p:nvSpPr>
        <p:spPr>
          <a:xfrm>
            <a:off x="692269" y="3826447"/>
            <a:ext cx="82914" cy="829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>
              <a:solidFill>
                <a:srgbClr val="424C53"/>
              </a:solidFill>
              <a:latin typeface="Arial" panose="020B060402020202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EA40477-B881-0F4E-9355-BD1E2E879E33}"/>
              </a:ext>
            </a:extLst>
          </p:cNvPr>
          <p:cNvSpPr>
            <a:spLocks noChangeAspect="1"/>
          </p:cNvSpPr>
          <p:nvPr/>
        </p:nvSpPr>
        <p:spPr>
          <a:xfrm>
            <a:off x="692269" y="4287341"/>
            <a:ext cx="82914" cy="829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>
              <a:solidFill>
                <a:srgbClr val="424C53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40D6A9-E59B-41CE-9C88-ED22DF838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3618" y="1184563"/>
            <a:ext cx="4202114" cy="358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8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5CCFFAF-E3B6-594C-AA72-49EEA7D7DE1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3093" y="1184563"/>
            <a:ext cx="6553200" cy="914400"/>
          </a:xfrm>
        </p:spPr>
        <p:txBody>
          <a:bodyPr/>
          <a:lstStyle/>
          <a:p>
            <a:r>
              <a:rPr lang="en-US" sz="3200" b="1" dirty="0"/>
              <a:t>Lloyd Atkins</a:t>
            </a:r>
          </a:p>
          <a:p>
            <a:r>
              <a:rPr lang="en-US" dirty="0"/>
              <a:t>Business Consultant, Minority Business Division</a:t>
            </a:r>
          </a:p>
        </p:txBody>
      </p:sp>
      <p:pic>
        <p:nvPicPr>
          <p:cNvPr id="44" name="Picture Placeholder 23">
            <a:extLst>
              <a:ext uri="{FF2B5EF4-FFF2-40B4-BE49-F238E27FC236}">
                <a16:creationId xmlns:a16="http://schemas.microsoft.com/office/drawing/2014/main" id="{9A2C565E-F080-A845-95A2-F5C44D52B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7212" y="5265449"/>
            <a:ext cx="407988" cy="40798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67B0ACB-C250-594C-A247-CB609B9129E3}"/>
              </a:ext>
            </a:extLst>
          </p:cNvPr>
          <p:cNvSpPr txBox="1"/>
          <p:nvPr/>
        </p:nvSpPr>
        <p:spPr>
          <a:xfrm>
            <a:off x="887412" y="5321300"/>
            <a:ext cx="586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latkins@lgeorgiasbdc.org</a:t>
            </a:r>
            <a:r>
              <a:rPr lang="en-US" sz="1400" dirty="0"/>
              <a:t> 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2BF2AEC-B53D-7C48-BDF1-740C0E960E76}"/>
              </a:ext>
            </a:extLst>
          </p:cNvPr>
          <p:cNvCxnSpPr>
            <a:cxnSpLocks/>
          </p:cNvCxnSpPr>
          <p:nvPr/>
        </p:nvCxnSpPr>
        <p:spPr>
          <a:xfrm>
            <a:off x="732199" y="2895600"/>
            <a:ext cx="0" cy="1942261"/>
          </a:xfrm>
          <a:prstGeom prst="line">
            <a:avLst/>
          </a:prstGeom>
          <a:ln w="19050">
            <a:headEnd type="oval"/>
            <a:tailEnd type="oval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111B10E0-796C-7E46-BD60-0932F753899D}"/>
              </a:ext>
            </a:extLst>
          </p:cNvPr>
          <p:cNvSpPr txBox="1">
            <a:spLocks/>
          </p:cNvSpPr>
          <p:nvPr/>
        </p:nvSpPr>
        <p:spPr>
          <a:xfrm>
            <a:off x="887412" y="3109394"/>
            <a:ext cx="5867381" cy="19422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Federal and Local  Procurement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libri Light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Certifications (8a,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Hubzone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, MBE, WOSB, WBE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libri Light" charset="0"/>
              <a:cs typeface="Arial" panose="020B060402020202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4074197-0016-6943-A86D-9F8B246FA823}"/>
              </a:ext>
            </a:extLst>
          </p:cNvPr>
          <p:cNvSpPr>
            <a:spLocks noChangeAspect="1"/>
          </p:cNvSpPr>
          <p:nvPr/>
        </p:nvSpPr>
        <p:spPr>
          <a:xfrm>
            <a:off x="692269" y="3332995"/>
            <a:ext cx="82914" cy="829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>
              <a:solidFill>
                <a:srgbClr val="424C53"/>
              </a:solidFill>
              <a:latin typeface="Arial" panose="020B0604020202020204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3BCF94A-F4BD-1643-876C-CF38B175E67F}"/>
              </a:ext>
            </a:extLst>
          </p:cNvPr>
          <p:cNvSpPr>
            <a:spLocks noChangeAspect="1"/>
          </p:cNvSpPr>
          <p:nvPr/>
        </p:nvSpPr>
        <p:spPr>
          <a:xfrm>
            <a:off x="692269" y="3826447"/>
            <a:ext cx="82914" cy="829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>
              <a:solidFill>
                <a:srgbClr val="424C53"/>
              </a:solidFill>
              <a:latin typeface="Arial" panose="020B060402020202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EA40477-B881-0F4E-9355-BD1E2E879E33}"/>
              </a:ext>
            </a:extLst>
          </p:cNvPr>
          <p:cNvSpPr>
            <a:spLocks noChangeAspect="1"/>
          </p:cNvSpPr>
          <p:nvPr/>
        </p:nvSpPr>
        <p:spPr>
          <a:xfrm>
            <a:off x="692269" y="4287341"/>
            <a:ext cx="82914" cy="829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accent3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>
              <a:solidFill>
                <a:srgbClr val="424C53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B201B4-EF45-49B0-B9E0-7B5E21CFA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537" y="799916"/>
            <a:ext cx="3296513" cy="451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6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80BE4C-7078-424A-9E71-DB75D250A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7" r="-3" b="-3"/>
          <a:stretch/>
        </p:blipFill>
        <p:spPr>
          <a:xfrm>
            <a:off x="7705529" y="867410"/>
            <a:ext cx="4043520" cy="4775200"/>
          </a:xfrm>
          <a:prstGeom prst="rect">
            <a:avLst/>
          </a:prstGeom>
          <a:noFill/>
        </p:spPr>
      </p:pic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88C0B014-2BA3-4CD2-84D2-F10A7E8233F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4212" y="1828800"/>
            <a:ext cx="2437765" cy="304800"/>
          </a:xfrm>
        </p:spPr>
        <p:txBody>
          <a:bodyPr/>
          <a:lstStyle/>
          <a:p>
            <a:r>
              <a:rPr lang="en-US" sz="2400" b="1" dirty="0"/>
              <a:t>Mission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7F2F6E-D8B7-41C7-8707-DF3D6C5F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381000"/>
            <a:ext cx="10969943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The UGA Small Business Development Center (SBDC)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A9E08-609C-47ED-AE2B-F3F51F2CB10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6827" y="1981200"/>
            <a:ext cx="6858000" cy="163449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/>
              <a:t>Enhance the economic well-being of Georgians by providing a wide range of educational services for small business owners and aspiring entrepreneurs</a:t>
            </a:r>
            <a:r>
              <a:rPr lang="en-US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841898-2B66-4F9C-B3A2-CEFC61A7E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782" y="4072890"/>
            <a:ext cx="48768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2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9FAB3A-E5BD-43B9-B22B-E208FB826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91" y="762000"/>
            <a:ext cx="990616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of GA Small Business Contracting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59F4BA-00D8-4948-82D8-159FB42FC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571" y="1238250"/>
            <a:ext cx="9427683" cy="466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9FAB3A-E5BD-43B9-B22B-E208FB826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91" y="762000"/>
            <a:ext cx="990616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of GA Small Business Contracting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9FFCF8-CCC4-4E04-8FA8-A58EA25FA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574" y="1219200"/>
            <a:ext cx="95916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C7ED7EC-6011-244C-9C7F-B4FDA0D7FB05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9" b="13199"/>
          <a:stretch>
            <a:fillRect/>
          </a:stretch>
        </p:blipFill>
        <p:spPr>
          <a:xfrm>
            <a:off x="-207912" y="-101600"/>
            <a:ext cx="12396737" cy="605790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F7A6D5-3C6E-D349-8137-5573E62C5067}"/>
              </a:ext>
            </a:extLst>
          </p:cNvPr>
          <p:cNvSpPr/>
          <p:nvPr/>
        </p:nvSpPr>
        <p:spPr>
          <a:xfrm>
            <a:off x="-1" y="-46223"/>
            <a:ext cx="12188825" cy="6077243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178A25-3EEC-8144-A969-68210849C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99" y="3086100"/>
            <a:ext cx="11096283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What is the Women-Owned Small Business Program Federal Contracting Program?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0CEC1F-A0B2-A04E-BC17-53000D026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56" y="-233046"/>
            <a:ext cx="2219244" cy="32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74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420771-E649-B743-81F6-7C6243F5A0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-9393" y="-149921"/>
            <a:ext cx="12198218" cy="61550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389914-2EE8-E143-A339-E4D8C64B04C7}"/>
              </a:ext>
            </a:extLst>
          </p:cNvPr>
          <p:cNvSpPr/>
          <p:nvPr/>
        </p:nvSpPr>
        <p:spPr>
          <a:xfrm>
            <a:off x="0" y="-427115"/>
            <a:ext cx="12188825" cy="6432261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2B65C-E5C7-1D4B-B467-074B7217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912" y="3861862"/>
            <a:ext cx="7618016" cy="1143000"/>
          </a:xfrm>
        </p:spPr>
        <p:txBody>
          <a:bodyPr>
            <a:noAutofit/>
          </a:bodyPr>
          <a:lstStyle/>
          <a:p>
            <a:r>
              <a:rPr lang="en-US" sz="4300" b="1" dirty="0">
                <a:solidFill>
                  <a:schemeClr val="bg1"/>
                </a:solidFill>
              </a:rPr>
              <a:t>How can I apply to become as a WOSB or EDWOSB?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6CA575-2EF2-434E-A6A1-65F80146E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52" y="-149921"/>
            <a:ext cx="2219244" cy="32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64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513CDA-7A2D-4973-820C-F9BAB23D8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1" y="409575"/>
            <a:ext cx="10643586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66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DC">
      <a:dk1>
        <a:srgbClr val="000000"/>
      </a:dk1>
      <a:lt1>
        <a:srgbClr val="FFFFFF"/>
      </a:lt1>
      <a:dk2>
        <a:srgbClr val="BA0C2F"/>
      </a:dk2>
      <a:lt2>
        <a:srgbClr val="D6D2C4"/>
      </a:lt2>
      <a:accent1>
        <a:srgbClr val="9EA2A2"/>
      </a:accent1>
      <a:accent2>
        <a:srgbClr val="66435A"/>
      </a:accent2>
      <a:accent3>
        <a:srgbClr val="BFB800"/>
      </a:accent3>
      <a:accent4>
        <a:srgbClr val="00677F"/>
      </a:accent4>
      <a:accent5>
        <a:srgbClr val="776E64"/>
      </a:accent5>
      <a:accent6>
        <a:srgbClr val="FFCD00"/>
      </a:accent6>
      <a:hlink>
        <a:srgbClr val="00A3AD"/>
      </a:hlink>
      <a:folHlink>
        <a:srgbClr val="594A2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DC WS animate2" id="{2F343EDC-ACB8-FF4C-9671-9BE1166B334B}" vid="{C40C2569-14E7-5242-BD3C-25F4D5D369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6AF06E9E5024DB414FEC3E9C54321" ma:contentTypeVersion="13" ma:contentTypeDescription="Create a new document." ma:contentTypeScope="" ma:versionID="0a7e84e14675d94a44f9a4a92aa7e41f">
  <xsd:schema xmlns:xsd="http://www.w3.org/2001/XMLSchema" xmlns:xs="http://www.w3.org/2001/XMLSchema" xmlns:p="http://schemas.microsoft.com/office/2006/metadata/properties" xmlns:ns2="62971ff6-e696-4f01-b85d-f4dd9d06dcc2" xmlns:ns3="42417369-daea-45ac-b5f9-a02e6c95c76c" targetNamespace="http://schemas.microsoft.com/office/2006/metadata/properties" ma:root="true" ma:fieldsID="8c11e07ca31622bef6838bf5882962fc" ns2:_="" ns3:_="">
    <xsd:import namespace="62971ff6-e696-4f01-b85d-f4dd9d06dcc2"/>
    <xsd:import namespace="42417369-daea-45ac-b5f9-a02e6c95c7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71ff6-e696-4f01-b85d-f4dd9d06dc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17369-daea-45ac-b5f9-a02e6c95c7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D0E1C1-9F8D-4042-9630-0ECEBB732B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971ff6-e696-4f01-b85d-f4dd9d06dcc2"/>
    <ds:schemaRef ds:uri="42417369-daea-45ac-b5f9-a02e6c95c7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DB8A03-BD92-4943-9952-32E9DD2D3ED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2B3EAF2-06A8-42F2-80C7-40B756D561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243</Words>
  <Application>Microsoft Office PowerPoint</Application>
  <PresentationFormat>Custom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Franklin Gothic Medium</vt:lpstr>
      <vt:lpstr>Mission Gothic Regular</vt:lpstr>
      <vt:lpstr>Nexa Bold</vt:lpstr>
      <vt:lpstr>Open Sans</vt:lpstr>
      <vt:lpstr>Office Theme</vt:lpstr>
      <vt:lpstr>PowerPoint Presentation</vt:lpstr>
      <vt:lpstr>PowerPoint Presentation</vt:lpstr>
      <vt:lpstr>PowerPoint Presentation</vt:lpstr>
      <vt:lpstr>The UGA Small Business Development Center (SBDC)</vt:lpstr>
      <vt:lpstr>State of GA Small Business Contracting </vt:lpstr>
      <vt:lpstr>State of GA Small Business Contracting </vt:lpstr>
      <vt:lpstr>What is the Women-Owned Small Business Program Federal Contracting Program?</vt:lpstr>
      <vt:lpstr>How can I apply to become as a WOSB or EDWOSB?</vt:lpstr>
      <vt:lpstr>PowerPoint Presentation</vt:lpstr>
      <vt:lpstr>How does the SBA define a Woman- Owned Small Business &amp; Economically Disadvantaged Woman-Owned Small Business ?</vt:lpstr>
      <vt:lpstr>PowerPoint Presentation</vt:lpstr>
      <vt:lpstr>What Is A Third-Party Certifier?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Carolina Ramon</dc:creator>
  <cp:lastModifiedBy>Carolina Ramon</cp:lastModifiedBy>
  <cp:revision>1</cp:revision>
  <dcterms:created xsi:type="dcterms:W3CDTF">2020-11-12T02:47:47Z</dcterms:created>
  <dcterms:modified xsi:type="dcterms:W3CDTF">2020-11-12T05:06:29Z</dcterms:modified>
</cp:coreProperties>
</file>